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3.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4.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5.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5"/>
    <p:sldMasterId id="2147483782" r:id="rId6"/>
    <p:sldMasterId id="2147483805" r:id="rId7"/>
    <p:sldMasterId id="2147483845" r:id="rId8"/>
    <p:sldMasterId id="2147483891" r:id="rId9"/>
    <p:sldMasterId id="2147483904" r:id="rId10"/>
  </p:sldMasterIdLst>
  <p:notesMasterIdLst>
    <p:notesMasterId r:id="rId30"/>
  </p:notesMasterIdLst>
  <p:handoutMasterIdLst>
    <p:handoutMasterId r:id="rId31"/>
  </p:handoutMasterIdLst>
  <p:sldIdLst>
    <p:sldId id="2147472696" r:id="rId11"/>
    <p:sldId id="2147472693" r:id="rId12"/>
    <p:sldId id="2142534313" r:id="rId13"/>
    <p:sldId id="261" r:id="rId14"/>
    <p:sldId id="2147470541" r:id="rId15"/>
    <p:sldId id="2142534160" r:id="rId16"/>
    <p:sldId id="8875" r:id="rId17"/>
    <p:sldId id="2142534083" r:id="rId18"/>
    <p:sldId id="258" r:id="rId19"/>
    <p:sldId id="2147472694" r:id="rId20"/>
    <p:sldId id="8850" r:id="rId21"/>
    <p:sldId id="2147470621" r:id="rId22"/>
    <p:sldId id="3550" r:id="rId23"/>
    <p:sldId id="2147472695" r:id="rId24"/>
    <p:sldId id="2142534337" r:id="rId25"/>
    <p:sldId id="2147377656" r:id="rId26"/>
    <p:sldId id="2142534300" r:id="rId27"/>
    <p:sldId id="2142534336" r:id="rId28"/>
    <p:sldId id="2147472697" r:id="rId29"/>
  </p:sldIdLst>
  <p:sldSz cx="12192000" cy="6858000"/>
  <p:notesSz cx="6886575" cy="10017125"/>
  <p:embeddedFontLst>
    <p:embeddedFont>
      <p:font typeface="Arial Narrow" panose="020B0604020202020204" pitchFamily="34" charset="0"/>
      <p:regular r:id="rId32"/>
      <p:bold r:id="rId33"/>
      <p:italic r:id="rId34"/>
      <p:boldItalic r:id="rId35"/>
    </p:embeddedFont>
    <p:embeddedFont>
      <p:font typeface="Calibri" panose="020F0502020204030204" pitchFamily="34" charset="0"/>
      <p:regular r:id="rId36"/>
      <p:bold r:id="rId37"/>
      <p:italic r:id="rId38"/>
      <p:boldItalic r:id="rId39"/>
    </p:embeddedFont>
    <p:embeddedFont>
      <p:font typeface="Equinor" panose="020B0503050302040203" pitchFamily="34" charset="0"/>
      <p:regular r:id="rId40"/>
      <p:bold r:id="rId41"/>
      <p:italic r:id="rId42"/>
      <p:boldItalic r:id="rId43"/>
    </p:embeddedFont>
    <p:embeddedFont>
      <p:font typeface="Equinor Beta" panose="020B0503050302040203" pitchFamily="34" charset="0"/>
      <p:regular r:id="rId44"/>
      <p:bold r:id="rId45"/>
      <p:italic r:id="rId46"/>
      <p:boldItalic r:id="rId47"/>
    </p:embeddedFont>
    <p:embeddedFont>
      <p:font typeface="Equinor Beta Light" panose="020B0503050302040203" pitchFamily="34" charset="0"/>
      <p:regular r:id="rId48"/>
      <p:bold r:id="rId49"/>
      <p:italic r:id="rId50"/>
      <p:boldItalic r:id="rId51"/>
    </p:embeddedFont>
    <p:embeddedFont>
      <p:font typeface="Equinor Beta Medium" panose="020B0503050302040203" pitchFamily="34" charset="0"/>
      <p:regular r:id="rId52"/>
      <p:bold r:id="rId53"/>
      <p:italic r:id="rId54"/>
      <p:boldItalic r:id="rId55"/>
    </p:embeddedFont>
    <p:embeddedFont>
      <p:font typeface="Equinor Medium" panose="020B0503050302040203" pitchFamily="34" charset="0"/>
      <p:regular r:id="rId56"/>
      <p:bold r:id="rId57"/>
      <p:italic r:id="rId58"/>
      <p:boldItalic r:id="rId59"/>
    </p:embeddedFont>
    <p:embeddedFont>
      <p:font typeface="Lato" panose="020F0502020204030203" pitchFamily="34" charset="0"/>
      <p:regular r:id="rId60"/>
      <p:bold r:id="rId61"/>
      <p:italic r:id="rId62"/>
      <p:boldItalic r:id="rId6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A09C"/>
    <a:srgbClr val="DEFAEC"/>
    <a:srgbClr val="103445"/>
    <a:srgbClr val="3D8CA5"/>
    <a:srgbClr val="93001E"/>
    <a:srgbClr val="7C8F98"/>
    <a:srgbClr val="333333"/>
    <a:srgbClr val="000000"/>
    <a:srgbClr val="F8214B"/>
    <a:srgbClr val="FF09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20ABD1-FFF7-5549-80E5-90A31C75159A}" v="1" dt="2023-05-19T10:59:47.70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57" autoAdjust="0"/>
    <p:restoredTop sz="94830"/>
  </p:normalViewPr>
  <p:slideViewPr>
    <p:cSldViewPr snapToGrid="0">
      <p:cViewPr varScale="1">
        <p:scale>
          <a:sx n="121" d="100"/>
          <a:sy n="121" d="100"/>
        </p:scale>
        <p:origin x="824" y="176"/>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font" Target="fonts/font11.fntdata"/><Relationship Id="rId47" Type="http://schemas.openxmlformats.org/officeDocument/2006/relationships/font" Target="fonts/font16.fntdata"/><Relationship Id="rId63" Type="http://schemas.openxmlformats.org/officeDocument/2006/relationships/font" Target="fonts/font32.fntdata"/><Relationship Id="rId68" Type="http://schemas.microsoft.com/office/2016/11/relationships/changesInfo" Target="changesInfos/changesInfo1.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font" Target="fonts/font22.fntdata"/><Relationship Id="rId58" Type="http://schemas.openxmlformats.org/officeDocument/2006/relationships/font" Target="fonts/font27.fntdata"/><Relationship Id="rId66" Type="http://schemas.openxmlformats.org/officeDocument/2006/relationships/theme" Target="theme/theme1.xml"/><Relationship Id="rId5" Type="http://schemas.openxmlformats.org/officeDocument/2006/relationships/slideMaster" Target="slideMasters/slideMaster1.xml"/><Relationship Id="rId61" Type="http://schemas.openxmlformats.org/officeDocument/2006/relationships/font" Target="fonts/font30.fntdata"/><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notesMaster" Target="notesMasters/notesMaster1.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56" Type="http://schemas.openxmlformats.org/officeDocument/2006/relationships/font" Target="fonts/font25.fntdata"/><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Master" Target="slideMasters/slideMaster4.xml"/><Relationship Id="rId51" Type="http://schemas.openxmlformats.org/officeDocument/2006/relationships/font" Target="fonts/font20.fntdata"/><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59" Type="http://schemas.openxmlformats.org/officeDocument/2006/relationships/font" Target="fonts/font28.fntdata"/><Relationship Id="rId67" Type="http://schemas.openxmlformats.org/officeDocument/2006/relationships/tableStyles" Target="tableStyles.xml"/><Relationship Id="rId20" Type="http://schemas.openxmlformats.org/officeDocument/2006/relationships/slide" Target="slides/slide10.xml"/><Relationship Id="rId41" Type="http://schemas.openxmlformats.org/officeDocument/2006/relationships/font" Target="fonts/font10.fntdata"/><Relationship Id="rId54" Type="http://schemas.openxmlformats.org/officeDocument/2006/relationships/font" Target="fonts/font23.fntdata"/><Relationship Id="rId62" Type="http://schemas.openxmlformats.org/officeDocument/2006/relationships/font" Target="fonts/font31.fntdata"/><Relationship Id="rId1" Type="http://schemas.openxmlformats.org/officeDocument/2006/relationships/customXml" Target="../customXml/item1.xml"/><Relationship Id="rId6"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font" Target="fonts/font5.fntdata"/><Relationship Id="rId49" Type="http://schemas.openxmlformats.org/officeDocument/2006/relationships/font" Target="fonts/font18.fntdata"/><Relationship Id="rId57" Type="http://schemas.openxmlformats.org/officeDocument/2006/relationships/font" Target="fonts/font26.fntdata"/><Relationship Id="rId10" Type="http://schemas.openxmlformats.org/officeDocument/2006/relationships/slideMaster" Target="slideMasters/slideMaster6.xml"/><Relationship Id="rId31" Type="http://schemas.openxmlformats.org/officeDocument/2006/relationships/handoutMaster" Target="handoutMasters/handoutMaster1.xml"/><Relationship Id="rId44" Type="http://schemas.openxmlformats.org/officeDocument/2006/relationships/font" Target="fonts/font13.fntdata"/><Relationship Id="rId52" Type="http://schemas.openxmlformats.org/officeDocument/2006/relationships/font" Target="fonts/font21.fntdata"/><Relationship Id="rId60" Type="http://schemas.openxmlformats.org/officeDocument/2006/relationships/font" Target="fonts/font29.fntdata"/><Relationship Id="rId65"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font" Target="fonts/font8.fntdata"/><Relationship Id="rId34" Type="http://schemas.openxmlformats.org/officeDocument/2006/relationships/font" Target="fonts/font3.fntdata"/><Relationship Id="rId50" Type="http://schemas.openxmlformats.org/officeDocument/2006/relationships/font" Target="fonts/font19.fntdata"/><Relationship Id="rId55" Type="http://schemas.openxmlformats.org/officeDocument/2006/relationships/font" Target="fonts/font2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 Harald Hole Mortensen" userId="a33fdac8-a831-4a2f-a148-f3fc7516d676" providerId="ADAL" clId="{7720ABD1-FFF7-5549-80E5-90A31C75159A}"/>
    <pc:docChg chg="undo custSel addSld modSld">
      <pc:chgData name="Jan Harald Hole Mortensen" userId="a33fdac8-a831-4a2f-a148-f3fc7516d676" providerId="ADAL" clId="{7720ABD1-FFF7-5549-80E5-90A31C75159A}" dt="2023-05-19T11:36:52.186" v="38" actId="729"/>
      <pc:docMkLst>
        <pc:docMk/>
      </pc:docMkLst>
      <pc:sldChg chg="mod modShow">
        <pc:chgData name="Jan Harald Hole Mortensen" userId="a33fdac8-a831-4a2f-a148-f3fc7516d676" providerId="ADAL" clId="{7720ABD1-FFF7-5549-80E5-90A31C75159A}" dt="2023-05-19T11:36:52.186" v="38" actId="729"/>
        <pc:sldMkLst>
          <pc:docMk/>
          <pc:sldMk cId="2542911532" sldId="258"/>
        </pc:sldMkLst>
      </pc:sldChg>
      <pc:sldChg chg="mod modShow">
        <pc:chgData name="Jan Harald Hole Mortensen" userId="a33fdac8-a831-4a2f-a148-f3fc7516d676" providerId="ADAL" clId="{7720ABD1-FFF7-5549-80E5-90A31C75159A}" dt="2023-05-19T11:35:50.018" v="36" actId="729"/>
        <pc:sldMkLst>
          <pc:docMk/>
          <pc:sldMk cId="3744452753" sldId="2139118488"/>
        </pc:sldMkLst>
      </pc:sldChg>
      <pc:sldChg chg="mod modShow">
        <pc:chgData name="Jan Harald Hole Mortensen" userId="a33fdac8-a831-4a2f-a148-f3fc7516d676" providerId="ADAL" clId="{7720ABD1-FFF7-5549-80E5-90A31C75159A}" dt="2023-05-19T11:36:23.450" v="37" actId="729"/>
        <pc:sldMkLst>
          <pc:docMk/>
          <pc:sldMk cId="1346831879" sldId="2142534300"/>
        </pc:sldMkLst>
      </pc:sldChg>
      <pc:sldChg chg="mod modShow">
        <pc:chgData name="Jan Harald Hole Mortensen" userId="a33fdac8-a831-4a2f-a148-f3fc7516d676" providerId="ADAL" clId="{7720ABD1-FFF7-5549-80E5-90A31C75159A}" dt="2023-05-19T11:36:52.186" v="38" actId="729"/>
        <pc:sldMkLst>
          <pc:docMk/>
          <pc:sldMk cId="1222241036" sldId="2142534314"/>
        </pc:sldMkLst>
      </pc:sldChg>
      <pc:sldChg chg="mod modShow">
        <pc:chgData name="Jan Harald Hole Mortensen" userId="a33fdac8-a831-4a2f-a148-f3fc7516d676" providerId="ADAL" clId="{7720ABD1-FFF7-5549-80E5-90A31C75159A}" dt="2023-05-19T11:36:23.450" v="37" actId="729"/>
        <pc:sldMkLst>
          <pc:docMk/>
          <pc:sldMk cId="3555706769" sldId="2142534336"/>
        </pc:sldMkLst>
      </pc:sldChg>
      <pc:sldChg chg="mod modShow">
        <pc:chgData name="Jan Harald Hole Mortensen" userId="a33fdac8-a831-4a2f-a148-f3fc7516d676" providerId="ADAL" clId="{7720ABD1-FFF7-5549-80E5-90A31C75159A}" dt="2023-05-19T11:36:23.450" v="37" actId="729"/>
        <pc:sldMkLst>
          <pc:docMk/>
          <pc:sldMk cId="951999943" sldId="2142534337"/>
        </pc:sldMkLst>
      </pc:sldChg>
      <pc:sldChg chg="mod modShow">
        <pc:chgData name="Jan Harald Hole Mortensen" userId="a33fdac8-a831-4a2f-a148-f3fc7516d676" providerId="ADAL" clId="{7720ABD1-FFF7-5549-80E5-90A31C75159A}" dt="2023-05-19T11:36:23.450" v="37" actId="729"/>
        <pc:sldMkLst>
          <pc:docMk/>
          <pc:sldMk cId="872179805" sldId="2142534354"/>
        </pc:sldMkLst>
      </pc:sldChg>
      <pc:sldChg chg="mod modShow">
        <pc:chgData name="Jan Harald Hole Mortensen" userId="a33fdac8-a831-4a2f-a148-f3fc7516d676" providerId="ADAL" clId="{7720ABD1-FFF7-5549-80E5-90A31C75159A}" dt="2023-05-19T11:36:23.450" v="37" actId="729"/>
        <pc:sldMkLst>
          <pc:docMk/>
          <pc:sldMk cId="2762812537" sldId="2142534367"/>
        </pc:sldMkLst>
      </pc:sldChg>
      <pc:sldChg chg="mod modShow">
        <pc:chgData name="Jan Harald Hole Mortensen" userId="a33fdac8-a831-4a2f-a148-f3fc7516d676" providerId="ADAL" clId="{7720ABD1-FFF7-5549-80E5-90A31C75159A}" dt="2023-05-19T11:35:50.018" v="36" actId="729"/>
        <pc:sldMkLst>
          <pc:docMk/>
          <pc:sldMk cId="1940321143" sldId="2147377476"/>
        </pc:sldMkLst>
      </pc:sldChg>
      <pc:sldChg chg="mod modShow">
        <pc:chgData name="Jan Harald Hole Mortensen" userId="a33fdac8-a831-4a2f-a148-f3fc7516d676" providerId="ADAL" clId="{7720ABD1-FFF7-5549-80E5-90A31C75159A}" dt="2023-05-19T11:35:50.018" v="36" actId="729"/>
        <pc:sldMkLst>
          <pc:docMk/>
          <pc:sldMk cId="3589936252" sldId="2147377654"/>
        </pc:sldMkLst>
      </pc:sldChg>
      <pc:sldChg chg="mod modShow">
        <pc:chgData name="Jan Harald Hole Mortensen" userId="a33fdac8-a831-4a2f-a148-f3fc7516d676" providerId="ADAL" clId="{7720ABD1-FFF7-5549-80E5-90A31C75159A}" dt="2023-05-19T11:36:23.450" v="37" actId="729"/>
        <pc:sldMkLst>
          <pc:docMk/>
          <pc:sldMk cId="667210134" sldId="2147377656"/>
        </pc:sldMkLst>
      </pc:sldChg>
      <pc:sldChg chg="mod modShow">
        <pc:chgData name="Jan Harald Hole Mortensen" userId="a33fdac8-a831-4a2f-a148-f3fc7516d676" providerId="ADAL" clId="{7720ABD1-FFF7-5549-80E5-90A31C75159A}" dt="2023-05-19T11:36:23.450" v="37" actId="729"/>
        <pc:sldMkLst>
          <pc:docMk/>
          <pc:sldMk cId="1358517144" sldId="2147470541"/>
        </pc:sldMkLst>
      </pc:sldChg>
      <pc:sldChg chg="mod modShow">
        <pc:chgData name="Jan Harald Hole Mortensen" userId="a33fdac8-a831-4a2f-a148-f3fc7516d676" providerId="ADAL" clId="{7720ABD1-FFF7-5549-80E5-90A31C75159A}" dt="2023-05-19T11:35:50.018" v="36" actId="729"/>
        <pc:sldMkLst>
          <pc:docMk/>
          <pc:sldMk cId="2172706310" sldId="2147472686"/>
        </pc:sldMkLst>
      </pc:sldChg>
      <pc:sldChg chg="mod modShow">
        <pc:chgData name="Jan Harald Hole Mortensen" userId="a33fdac8-a831-4a2f-a148-f3fc7516d676" providerId="ADAL" clId="{7720ABD1-FFF7-5549-80E5-90A31C75159A}" dt="2023-05-19T11:35:50.018" v="36" actId="729"/>
        <pc:sldMkLst>
          <pc:docMk/>
          <pc:sldMk cId="1184430994" sldId="2147472687"/>
        </pc:sldMkLst>
      </pc:sldChg>
      <pc:sldChg chg="mod modShow">
        <pc:chgData name="Jan Harald Hole Mortensen" userId="a33fdac8-a831-4a2f-a148-f3fc7516d676" providerId="ADAL" clId="{7720ABD1-FFF7-5549-80E5-90A31C75159A}" dt="2023-05-19T11:35:50.018" v="36" actId="729"/>
        <pc:sldMkLst>
          <pc:docMk/>
          <pc:sldMk cId="2679700788" sldId="2147472688"/>
        </pc:sldMkLst>
      </pc:sldChg>
      <pc:sldChg chg="mod modShow">
        <pc:chgData name="Jan Harald Hole Mortensen" userId="a33fdac8-a831-4a2f-a148-f3fc7516d676" providerId="ADAL" clId="{7720ABD1-FFF7-5549-80E5-90A31C75159A}" dt="2023-05-19T11:36:52.186" v="38" actId="729"/>
        <pc:sldMkLst>
          <pc:docMk/>
          <pc:sldMk cId="2154741946" sldId="2147472690"/>
        </pc:sldMkLst>
      </pc:sldChg>
      <pc:sldChg chg="mod modShow">
        <pc:chgData name="Jan Harald Hole Mortensen" userId="a33fdac8-a831-4a2f-a148-f3fc7516d676" providerId="ADAL" clId="{7720ABD1-FFF7-5549-80E5-90A31C75159A}" dt="2023-05-19T11:36:23.450" v="37" actId="729"/>
        <pc:sldMkLst>
          <pc:docMk/>
          <pc:sldMk cId="3120091813" sldId="2147472691"/>
        </pc:sldMkLst>
      </pc:sldChg>
      <pc:sldChg chg="addSp delSp modSp add mod">
        <pc:chgData name="Jan Harald Hole Mortensen" userId="a33fdac8-a831-4a2f-a148-f3fc7516d676" providerId="ADAL" clId="{7720ABD1-FFF7-5549-80E5-90A31C75159A}" dt="2023-05-19T11:01:02.466" v="35" actId="1076"/>
        <pc:sldMkLst>
          <pc:docMk/>
          <pc:sldMk cId="3062511941" sldId="2147472694"/>
        </pc:sldMkLst>
        <pc:spChg chg="mod">
          <ac:chgData name="Jan Harald Hole Mortensen" userId="a33fdac8-a831-4a2f-a148-f3fc7516d676" providerId="ADAL" clId="{7720ABD1-FFF7-5549-80E5-90A31C75159A}" dt="2023-05-19T10:59:34.465" v="15" actId="400"/>
          <ac:spMkLst>
            <pc:docMk/>
            <pc:sldMk cId="3062511941" sldId="2147472694"/>
            <ac:spMk id="2" creationId="{DD242FFF-8C09-D841-9615-6B96E1B8A686}"/>
          </ac:spMkLst>
        </pc:spChg>
        <pc:spChg chg="add mod">
          <ac:chgData name="Jan Harald Hole Mortensen" userId="a33fdac8-a831-4a2f-a148-f3fc7516d676" providerId="ADAL" clId="{7720ABD1-FFF7-5549-80E5-90A31C75159A}" dt="2023-05-19T11:01:02.466" v="35" actId="1076"/>
          <ac:spMkLst>
            <pc:docMk/>
            <pc:sldMk cId="3062511941" sldId="2147472694"/>
            <ac:spMk id="11" creationId="{620DCDD9-0EC9-7309-9F91-ACB0E4E54CCB}"/>
          </ac:spMkLst>
        </pc:spChg>
        <pc:inkChg chg="add del">
          <ac:chgData name="Jan Harald Hole Mortensen" userId="a33fdac8-a831-4a2f-a148-f3fc7516d676" providerId="ADAL" clId="{7720ABD1-FFF7-5549-80E5-90A31C75159A}" dt="2023-05-19T10:57:30.611" v="2" actId="9405"/>
          <ac:inkMkLst>
            <pc:docMk/>
            <pc:sldMk cId="3062511941" sldId="2147472694"/>
            <ac:inkMk id="4" creationId="{39F31BDC-CF07-C00B-09DA-9300B040B1FB}"/>
          </ac:inkMkLst>
        </pc:inkChg>
        <pc:inkChg chg="add del">
          <ac:chgData name="Jan Harald Hole Mortensen" userId="a33fdac8-a831-4a2f-a148-f3fc7516d676" providerId="ADAL" clId="{7720ABD1-FFF7-5549-80E5-90A31C75159A}" dt="2023-05-19T10:59:18.256" v="14" actId="9405"/>
          <ac:inkMkLst>
            <pc:docMk/>
            <pc:sldMk cId="3062511941" sldId="2147472694"/>
            <ac:inkMk id="5" creationId="{143AC3FE-8A11-F880-19C8-912640907022}"/>
          </ac:inkMkLst>
        </pc:inkChg>
        <pc:inkChg chg="add del">
          <ac:chgData name="Jan Harald Hole Mortensen" userId="a33fdac8-a831-4a2f-a148-f3fc7516d676" providerId="ADAL" clId="{7720ABD1-FFF7-5549-80E5-90A31C75159A}" dt="2023-05-19T10:59:16.978" v="13" actId="9405"/>
          <ac:inkMkLst>
            <pc:docMk/>
            <pc:sldMk cId="3062511941" sldId="2147472694"/>
            <ac:inkMk id="6" creationId="{0E8FFD8F-52F0-DCDE-BD4F-381DD591A0F1}"/>
          </ac:inkMkLst>
        </pc:inkChg>
        <pc:inkChg chg="add del">
          <ac:chgData name="Jan Harald Hole Mortensen" userId="a33fdac8-a831-4a2f-a148-f3fc7516d676" providerId="ADAL" clId="{7720ABD1-FFF7-5549-80E5-90A31C75159A}" dt="2023-05-19T10:59:15.492" v="12" actId="9405"/>
          <ac:inkMkLst>
            <pc:docMk/>
            <pc:sldMk cId="3062511941" sldId="2147472694"/>
            <ac:inkMk id="7" creationId="{1AB28053-6293-B206-A03E-559FDA4DB1D3}"/>
          </ac:inkMkLst>
        </pc:inkChg>
        <pc:inkChg chg="add del">
          <ac:chgData name="Jan Harald Hole Mortensen" userId="a33fdac8-a831-4a2f-a148-f3fc7516d676" providerId="ADAL" clId="{7720ABD1-FFF7-5549-80E5-90A31C75159A}" dt="2023-05-19T10:59:15.222" v="11" actId="9405"/>
          <ac:inkMkLst>
            <pc:docMk/>
            <pc:sldMk cId="3062511941" sldId="2147472694"/>
            <ac:inkMk id="8" creationId="{A76ACE5B-5663-6CB5-8A1E-99586D15DAB5}"/>
          </ac:inkMkLst>
        </pc:inkChg>
        <pc:inkChg chg="add del">
          <ac:chgData name="Jan Harald Hole Mortensen" userId="a33fdac8-a831-4a2f-a148-f3fc7516d676" providerId="ADAL" clId="{7720ABD1-FFF7-5549-80E5-90A31C75159A}" dt="2023-05-19T10:59:15.020" v="10" actId="9405"/>
          <ac:inkMkLst>
            <pc:docMk/>
            <pc:sldMk cId="3062511941" sldId="2147472694"/>
            <ac:inkMk id="9" creationId="{C81DAE95-AFF3-F73E-6D38-A32EF6918785}"/>
          </ac:inkMkLst>
        </pc:inkChg>
        <pc:inkChg chg="add del">
          <ac:chgData name="Jan Harald Hole Mortensen" userId="a33fdac8-a831-4a2f-a148-f3fc7516d676" providerId="ADAL" clId="{7720ABD1-FFF7-5549-80E5-90A31C75159A}" dt="2023-05-19T10:59:14.502" v="9" actId="9405"/>
          <ac:inkMkLst>
            <pc:docMk/>
            <pc:sldMk cId="3062511941" sldId="2147472694"/>
            <ac:inkMk id="10" creationId="{ADE135E0-9B35-7782-51B5-56B0A389F4D7}"/>
          </ac:inkMkLst>
        </pc:ink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AEFA9D-FD9E-4426-B9DF-AFD6609E966A}" type="doc">
      <dgm:prSet loTypeId="urn:microsoft.com/office/officeart/2005/8/layout/venn1" loCatId="relationship" qsTypeId="urn:microsoft.com/office/officeart/2005/8/quickstyle/simple1" qsCatId="simple" csTypeId="urn:microsoft.com/office/officeart/2005/8/colors/accent1_2" csCatId="accent1" phldr="1"/>
      <dgm:spPr/>
    </dgm:pt>
    <dgm:pt modelId="{15AF5D1B-0680-4DE5-975B-2A0AF23CFCEF}">
      <dgm:prSet phldrT="[Text]" custT="1"/>
      <dgm:spPr>
        <a:solidFill>
          <a:schemeClr val="tx1">
            <a:alpha val="50000"/>
          </a:schemeClr>
        </a:solidFill>
      </dgm:spPr>
      <dgm:t>
        <a:bodyPr/>
        <a:lstStyle/>
        <a:p>
          <a:r>
            <a:rPr lang="en-GB" sz="1200" noProof="0" dirty="0"/>
            <a:t>OSDU Community</a:t>
          </a:r>
        </a:p>
      </dgm:t>
    </dgm:pt>
    <dgm:pt modelId="{0465F9F4-2163-4CD8-88D4-CF30EB9959D9}" type="parTrans" cxnId="{D7128440-E005-4780-A9B0-0F4EFA10D03C}">
      <dgm:prSet/>
      <dgm:spPr/>
      <dgm:t>
        <a:bodyPr/>
        <a:lstStyle/>
        <a:p>
          <a:endParaRPr lang="en-GB"/>
        </a:p>
      </dgm:t>
    </dgm:pt>
    <dgm:pt modelId="{DDEF9E18-42AF-4FBE-A54A-7CB04572BF1B}" type="sibTrans" cxnId="{D7128440-E005-4780-A9B0-0F4EFA10D03C}">
      <dgm:prSet/>
      <dgm:spPr/>
      <dgm:t>
        <a:bodyPr/>
        <a:lstStyle/>
        <a:p>
          <a:endParaRPr lang="en-GB"/>
        </a:p>
      </dgm:t>
    </dgm:pt>
    <dgm:pt modelId="{21DC4DD5-0C80-4446-90F4-F74608F3AC75}">
      <dgm:prSet phldrT="[Text]" custT="1"/>
      <dgm:spPr>
        <a:solidFill>
          <a:schemeClr val="accent5">
            <a:lumMod val="90000"/>
            <a:alpha val="68000"/>
          </a:schemeClr>
        </a:solidFill>
      </dgm:spPr>
      <dgm:t>
        <a:bodyPr/>
        <a:lstStyle/>
        <a:p>
          <a:r>
            <a:rPr lang="en-GB" sz="1200" noProof="0"/>
            <a:t>Vendors</a:t>
          </a:r>
        </a:p>
      </dgm:t>
    </dgm:pt>
    <dgm:pt modelId="{ADCCC975-F14C-4807-AE10-75CAF0395D89}" type="parTrans" cxnId="{1735C4B1-4340-4210-B7EE-5F33F6004DEA}">
      <dgm:prSet/>
      <dgm:spPr/>
      <dgm:t>
        <a:bodyPr/>
        <a:lstStyle/>
        <a:p>
          <a:endParaRPr lang="en-GB"/>
        </a:p>
      </dgm:t>
    </dgm:pt>
    <dgm:pt modelId="{7A3ECB16-FB03-47C9-8190-455FE39F2E0B}" type="sibTrans" cxnId="{1735C4B1-4340-4210-B7EE-5F33F6004DEA}">
      <dgm:prSet/>
      <dgm:spPr/>
      <dgm:t>
        <a:bodyPr/>
        <a:lstStyle/>
        <a:p>
          <a:endParaRPr lang="en-GB"/>
        </a:p>
      </dgm:t>
    </dgm:pt>
    <dgm:pt modelId="{82FB6489-59CF-4FE9-9926-15DD4EC12FE0}">
      <dgm:prSet phldrT="[Text]" custT="1"/>
      <dgm:spPr>
        <a:solidFill>
          <a:schemeClr val="accent2">
            <a:alpha val="50000"/>
          </a:schemeClr>
        </a:solidFill>
      </dgm:spPr>
      <dgm:t>
        <a:bodyPr/>
        <a:lstStyle/>
        <a:p>
          <a:r>
            <a:rPr lang="en-GB" sz="1200" noProof="0"/>
            <a:t>Equinor</a:t>
          </a:r>
        </a:p>
      </dgm:t>
    </dgm:pt>
    <dgm:pt modelId="{34E9C8B1-555F-49CC-850E-8FE037EEA681}" type="parTrans" cxnId="{ACEC46BB-4462-4EA5-8D7C-93C0DB1B9E23}">
      <dgm:prSet/>
      <dgm:spPr/>
      <dgm:t>
        <a:bodyPr/>
        <a:lstStyle/>
        <a:p>
          <a:endParaRPr lang="en-GB"/>
        </a:p>
      </dgm:t>
    </dgm:pt>
    <dgm:pt modelId="{112884E1-7787-4272-8756-C0D0BAFC3CC7}" type="sibTrans" cxnId="{ACEC46BB-4462-4EA5-8D7C-93C0DB1B9E23}">
      <dgm:prSet/>
      <dgm:spPr/>
      <dgm:t>
        <a:bodyPr/>
        <a:lstStyle/>
        <a:p>
          <a:endParaRPr lang="en-GB"/>
        </a:p>
      </dgm:t>
    </dgm:pt>
    <dgm:pt modelId="{B4E24E0B-8C76-4B92-8962-04CA194F6BBB}" type="pres">
      <dgm:prSet presAssocID="{6EAEFA9D-FD9E-4426-B9DF-AFD6609E966A}" presName="compositeShape" presStyleCnt="0">
        <dgm:presLayoutVars>
          <dgm:chMax val="7"/>
          <dgm:dir/>
          <dgm:resizeHandles val="exact"/>
        </dgm:presLayoutVars>
      </dgm:prSet>
      <dgm:spPr/>
    </dgm:pt>
    <dgm:pt modelId="{79B83BDB-8551-40D4-801C-77FECD8782DF}" type="pres">
      <dgm:prSet presAssocID="{15AF5D1B-0680-4DE5-975B-2A0AF23CFCEF}" presName="circ1" presStyleLbl="vennNode1" presStyleIdx="0" presStyleCnt="3" custLinFactNeighborX="-1911" custLinFactNeighborY="-546"/>
      <dgm:spPr/>
    </dgm:pt>
    <dgm:pt modelId="{3A84D343-53B3-4C3B-90F5-A635290E3120}" type="pres">
      <dgm:prSet presAssocID="{15AF5D1B-0680-4DE5-975B-2A0AF23CFCEF}" presName="circ1Tx" presStyleLbl="revTx" presStyleIdx="0" presStyleCnt="0">
        <dgm:presLayoutVars>
          <dgm:chMax val="0"/>
          <dgm:chPref val="0"/>
          <dgm:bulletEnabled val="1"/>
        </dgm:presLayoutVars>
      </dgm:prSet>
      <dgm:spPr/>
    </dgm:pt>
    <dgm:pt modelId="{229DA2C2-19EC-491B-91C1-233B91948D34}" type="pres">
      <dgm:prSet presAssocID="{21DC4DD5-0C80-4446-90F4-F74608F3AC75}" presName="circ2" presStyleLbl="vennNode1" presStyleIdx="1" presStyleCnt="3"/>
      <dgm:spPr/>
    </dgm:pt>
    <dgm:pt modelId="{8CC6184B-C0B9-4845-BBF4-E71768984E27}" type="pres">
      <dgm:prSet presAssocID="{21DC4DD5-0C80-4446-90F4-F74608F3AC75}" presName="circ2Tx" presStyleLbl="revTx" presStyleIdx="0" presStyleCnt="0">
        <dgm:presLayoutVars>
          <dgm:chMax val="0"/>
          <dgm:chPref val="0"/>
          <dgm:bulletEnabled val="1"/>
        </dgm:presLayoutVars>
      </dgm:prSet>
      <dgm:spPr/>
    </dgm:pt>
    <dgm:pt modelId="{7F575241-F1B3-458F-A41F-A0B9D4BC5F16}" type="pres">
      <dgm:prSet presAssocID="{82FB6489-59CF-4FE9-9926-15DD4EC12FE0}" presName="circ3" presStyleLbl="vennNode1" presStyleIdx="2" presStyleCnt="3"/>
      <dgm:spPr/>
    </dgm:pt>
    <dgm:pt modelId="{F52BF53E-8169-4B24-9076-13E98AC6D731}" type="pres">
      <dgm:prSet presAssocID="{82FB6489-59CF-4FE9-9926-15DD4EC12FE0}" presName="circ3Tx" presStyleLbl="revTx" presStyleIdx="0" presStyleCnt="0">
        <dgm:presLayoutVars>
          <dgm:chMax val="0"/>
          <dgm:chPref val="0"/>
          <dgm:bulletEnabled val="1"/>
        </dgm:presLayoutVars>
      </dgm:prSet>
      <dgm:spPr/>
    </dgm:pt>
  </dgm:ptLst>
  <dgm:cxnLst>
    <dgm:cxn modelId="{BE515E0C-2033-47E8-A2F6-8472EC8F225F}" type="presOf" srcId="{15AF5D1B-0680-4DE5-975B-2A0AF23CFCEF}" destId="{3A84D343-53B3-4C3B-90F5-A635290E3120}" srcOrd="1" destOrd="0" presId="urn:microsoft.com/office/officeart/2005/8/layout/venn1"/>
    <dgm:cxn modelId="{3912E80E-9521-483A-8485-E4CC4D1BBCF4}" type="presOf" srcId="{21DC4DD5-0C80-4446-90F4-F74608F3AC75}" destId="{8CC6184B-C0B9-4845-BBF4-E71768984E27}" srcOrd="1" destOrd="0" presId="urn:microsoft.com/office/officeart/2005/8/layout/venn1"/>
    <dgm:cxn modelId="{D7128440-E005-4780-A9B0-0F4EFA10D03C}" srcId="{6EAEFA9D-FD9E-4426-B9DF-AFD6609E966A}" destId="{15AF5D1B-0680-4DE5-975B-2A0AF23CFCEF}" srcOrd="0" destOrd="0" parTransId="{0465F9F4-2163-4CD8-88D4-CF30EB9959D9}" sibTransId="{DDEF9E18-42AF-4FBE-A54A-7CB04572BF1B}"/>
    <dgm:cxn modelId="{1A299488-8458-4197-BB10-423C7AC389CC}" type="presOf" srcId="{15AF5D1B-0680-4DE5-975B-2A0AF23CFCEF}" destId="{79B83BDB-8551-40D4-801C-77FECD8782DF}" srcOrd="0" destOrd="0" presId="urn:microsoft.com/office/officeart/2005/8/layout/venn1"/>
    <dgm:cxn modelId="{89C01095-8523-4221-9A60-FC32F9536FA9}" type="presOf" srcId="{6EAEFA9D-FD9E-4426-B9DF-AFD6609E966A}" destId="{B4E24E0B-8C76-4B92-8962-04CA194F6BBB}" srcOrd="0" destOrd="0" presId="urn:microsoft.com/office/officeart/2005/8/layout/venn1"/>
    <dgm:cxn modelId="{E6EF249F-B1EF-421A-9DCE-307A8478F23B}" type="presOf" srcId="{82FB6489-59CF-4FE9-9926-15DD4EC12FE0}" destId="{F52BF53E-8169-4B24-9076-13E98AC6D731}" srcOrd="1" destOrd="0" presId="urn:microsoft.com/office/officeart/2005/8/layout/venn1"/>
    <dgm:cxn modelId="{1735C4B1-4340-4210-B7EE-5F33F6004DEA}" srcId="{6EAEFA9D-FD9E-4426-B9DF-AFD6609E966A}" destId="{21DC4DD5-0C80-4446-90F4-F74608F3AC75}" srcOrd="1" destOrd="0" parTransId="{ADCCC975-F14C-4807-AE10-75CAF0395D89}" sibTransId="{7A3ECB16-FB03-47C9-8190-455FE39F2E0B}"/>
    <dgm:cxn modelId="{ACEC46BB-4462-4EA5-8D7C-93C0DB1B9E23}" srcId="{6EAEFA9D-FD9E-4426-B9DF-AFD6609E966A}" destId="{82FB6489-59CF-4FE9-9926-15DD4EC12FE0}" srcOrd="2" destOrd="0" parTransId="{34E9C8B1-555F-49CC-850E-8FE037EEA681}" sibTransId="{112884E1-7787-4272-8756-C0D0BAFC3CC7}"/>
    <dgm:cxn modelId="{5F2280C5-FEA8-45BF-8234-30FF95698128}" type="presOf" srcId="{82FB6489-59CF-4FE9-9926-15DD4EC12FE0}" destId="{7F575241-F1B3-458F-A41F-A0B9D4BC5F16}" srcOrd="0" destOrd="0" presId="urn:microsoft.com/office/officeart/2005/8/layout/venn1"/>
    <dgm:cxn modelId="{76FE9CF4-1F9F-4A92-BC00-560652CBA302}" type="presOf" srcId="{21DC4DD5-0C80-4446-90F4-F74608F3AC75}" destId="{229DA2C2-19EC-491B-91C1-233B91948D34}" srcOrd="0" destOrd="0" presId="urn:microsoft.com/office/officeart/2005/8/layout/venn1"/>
    <dgm:cxn modelId="{957FF862-CF48-492E-ACEC-385D09B4B75E}" type="presParOf" srcId="{B4E24E0B-8C76-4B92-8962-04CA194F6BBB}" destId="{79B83BDB-8551-40D4-801C-77FECD8782DF}" srcOrd="0" destOrd="0" presId="urn:microsoft.com/office/officeart/2005/8/layout/venn1"/>
    <dgm:cxn modelId="{325AFDFE-8F5C-4687-A7BA-ED937DB7C159}" type="presParOf" srcId="{B4E24E0B-8C76-4B92-8962-04CA194F6BBB}" destId="{3A84D343-53B3-4C3B-90F5-A635290E3120}" srcOrd="1" destOrd="0" presId="urn:microsoft.com/office/officeart/2005/8/layout/venn1"/>
    <dgm:cxn modelId="{6AE522D8-174A-4199-A2E5-C79C69B47A1D}" type="presParOf" srcId="{B4E24E0B-8C76-4B92-8962-04CA194F6BBB}" destId="{229DA2C2-19EC-491B-91C1-233B91948D34}" srcOrd="2" destOrd="0" presId="urn:microsoft.com/office/officeart/2005/8/layout/venn1"/>
    <dgm:cxn modelId="{B4D26737-9670-4D0F-8C18-C1CAA3E1895E}" type="presParOf" srcId="{B4E24E0B-8C76-4B92-8962-04CA194F6BBB}" destId="{8CC6184B-C0B9-4845-BBF4-E71768984E27}" srcOrd="3" destOrd="0" presId="urn:microsoft.com/office/officeart/2005/8/layout/venn1"/>
    <dgm:cxn modelId="{C40B0780-E3CC-4640-A716-AE3896784254}" type="presParOf" srcId="{B4E24E0B-8C76-4B92-8962-04CA194F6BBB}" destId="{7F575241-F1B3-458F-A41F-A0B9D4BC5F16}" srcOrd="4" destOrd="0" presId="urn:microsoft.com/office/officeart/2005/8/layout/venn1"/>
    <dgm:cxn modelId="{AE19A8A7-797F-428C-9A71-3494EE89BCA6}" type="presParOf" srcId="{B4E24E0B-8C76-4B92-8962-04CA194F6BBB}" destId="{F52BF53E-8169-4B24-9076-13E98AC6D731}"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DB207D-E435-2D41-ADCF-261219EE61E8}" type="doc">
      <dgm:prSet loTypeId="urn:microsoft.com/office/officeart/2005/8/layout/arrow2" loCatId="" qsTypeId="urn:microsoft.com/office/officeart/2005/8/quickstyle/simple1" qsCatId="simple" csTypeId="urn:microsoft.com/office/officeart/2005/8/colors/accent1_2" csCatId="accent1" phldr="1"/>
      <dgm:spPr/>
      <dgm:t>
        <a:bodyPr/>
        <a:lstStyle/>
        <a:p>
          <a:endParaRPr lang="en-GB"/>
        </a:p>
      </dgm:t>
    </dgm:pt>
    <dgm:pt modelId="{689DC5DD-E523-2148-A1AD-F170A9E937D5}">
      <dgm:prSet/>
      <dgm:spPr/>
      <dgm:t>
        <a:bodyPr/>
        <a:lstStyle/>
        <a:p>
          <a:endParaRPr lang="en-GB"/>
        </a:p>
      </dgm:t>
    </dgm:pt>
    <dgm:pt modelId="{E03B3F26-63C3-B049-8841-437F52ED8A0E}" type="parTrans" cxnId="{73D8C847-C405-1D4D-AEED-274CD1F63321}">
      <dgm:prSet/>
      <dgm:spPr/>
      <dgm:t>
        <a:bodyPr/>
        <a:lstStyle/>
        <a:p>
          <a:endParaRPr lang="en-GB"/>
        </a:p>
      </dgm:t>
    </dgm:pt>
    <dgm:pt modelId="{925E1EC2-8A8D-F149-9FA4-024FC69ADBE6}" type="sibTrans" cxnId="{73D8C847-C405-1D4D-AEED-274CD1F63321}">
      <dgm:prSet/>
      <dgm:spPr/>
      <dgm:t>
        <a:bodyPr/>
        <a:lstStyle/>
        <a:p>
          <a:endParaRPr lang="en-GB"/>
        </a:p>
      </dgm:t>
    </dgm:pt>
    <dgm:pt modelId="{5465CF17-B874-7C48-8CCD-7A1CDCE0E295}">
      <dgm:prSet/>
      <dgm:spPr/>
      <dgm:t>
        <a:bodyPr/>
        <a:lstStyle/>
        <a:p>
          <a:endParaRPr lang="en-GB"/>
        </a:p>
      </dgm:t>
    </dgm:pt>
    <dgm:pt modelId="{FDD8F0CE-EB91-EE4F-8D24-B11B00A448A0}" type="parTrans" cxnId="{B3F637B1-66A8-DB4C-A7BD-22301DD532A0}">
      <dgm:prSet/>
      <dgm:spPr/>
      <dgm:t>
        <a:bodyPr/>
        <a:lstStyle/>
        <a:p>
          <a:endParaRPr lang="en-GB"/>
        </a:p>
      </dgm:t>
    </dgm:pt>
    <dgm:pt modelId="{CDF41D9F-2560-B144-A761-D10C44067FED}" type="sibTrans" cxnId="{B3F637B1-66A8-DB4C-A7BD-22301DD532A0}">
      <dgm:prSet/>
      <dgm:spPr/>
      <dgm:t>
        <a:bodyPr/>
        <a:lstStyle/>
        <a:p>
          <a:endParaRPr lang="en-GB"/>
        </a:p>
      </dgm:t>
    </dgm:pt>
    <dgm:pt modelId="{B9286933-E494-4A43-97DD-7EC944D41CA1}">
      <dgm:prSet/>
      <dgm:spPr/>
      <dgm:t>
        <a:bodyPr/>
        <a:lstStyle/>
        <a:p>
          <a:endParaRPr lang="en-GB"/>
        </a:p>
      </dgm:t>
    </dgm:pt>
    <dgm:pt modelId="{630DB3B5-5122-504A-8075-4A75698E47ED}" type="parTrans" cxnId="{CFF92BEE-A95A-6C49-AE1B-EE5A5DCB8DC8}">
      <dgm:prSet/>
      <dgm:spPr/>
      <dgm:t>
        <a:bodyPr/>
        <a:lstStyle/>
        <a:p>
          <a:endParaRPr lang="en-GB"/>
        </a:p>
      </dgm:t>
    </dgm:pt>
    <dgm:pt modelId="{53507274-17CC-F847-A088-BA7A581B8F11}" type="sibTrans" cxnId="{CFF92BEE-A95A-6C49-AE1B-EE5A5DCB8DC8}">
      <dgm:prSet/>
      <dgm:spPr/>
      <dgm:t>
        <a:bodyPr/>
        <a:lstStyle/>
        <a:p>
          <a:endParaRPr lang="en-GB"/>
        </a:p>
      </dgm:t>
    </dgm:pt>
    <dgm:pt modelId="{B22DF2D5-827B-BF46-BA87-5D807C537BBF}">
      <dgm:prSet/>
      <dgm:spPr/>
      <dgm:t>
        <a:bodyPr/>
        <a:lstStyle/>
        <a:p>
          <a:endParaRPr lang="en-GB"/>
        </a:p>
      </dgm:t>
    </dgm:pt>
    <dgm:pt modelId="{F49A6882-3F59-DA45-BDC9-27E473AA820C}" type="parTrans" cxnId="{131C4722-84BC-D34B-92B6-7B04D53129D0}">
      <dgm:prSet/>
      <dgm:spPr/>
      <dgm:t>
        <a:bodyPr/>
        <a:lstStyle/>
        <a:p>
          <a:endParaRPr lang="en-GB"/>
        </a:p>
      </dgm:t>
    </dgm:pt>
    <dgm:pt modelId="{B2A01AAB-E448-1A49-8393-C3FC38764C3E}" type="sibTrans" cxnId="{131C4722-84BC-D34B-92B6-7B04D53129D0}">
      <dgm:prSet/>
      <dgm:spPr/>
      <dgm:t>
        <a:bodyPr/>
        <a:lstStyle/>
        <a:p>
          <a:endParaRPr lang="en-GB"/>
        </a:p>
      </dgm:t>
    </dgm:pt>
    <dgm:pt modelId="{A3EA99B9-91E1-5047-A9B8-67D80D3653A5}" type="pres">
      <dgm:prSet presAssocID="{9BDB207D-E435-2D41-ADCF-261219EE61E8}" presName="arrowDiagram" presStyleCnt="0">
        <dgm:presLayoutVars>
          <dgm:chMax val="5"/>
          <dgm:dir/>
          <dgm:resizeHandles val="exact"/>
        </dgm:presLayoutVars>
      </dgm:prSet>
      <dgm:spPr/>
    </dgm:pt>
    <dgm:pt modelId="{1C76AC0B-6E45-A746-9FE5-9A310914111C}" type="pres">
      <dgm:prSet presAssocID="{9BDB207D-E435-2D41-ADCF-261219EE61E8}" presName="arrow" presStyleLbl="bgShp" presStyleIdx="0" presStyleCnt="1" custLinFactNeighborX="-4528" custLinFactNeighborY="-4685"/>
      <dgm:spPr>
        <a:solidFill>
          <a:srgbClr val="42A09C"/>
        </a:solidFill>
      </dgm:spPr>
    </dgm:pt>
    <dgm:pt modelId="{53070FAD-7048-7B45-998C-425227C0FFFC}" type="pres">
      <dgm:prSet presAssocID="{9BDB207D-E435-2D41-ADCF-261219EE61E8}" presName="arrowDiagram4" presStyleCnt="0"/>
      <dgm:spPr/>
    </dgm:pt>
    <dgm:pt modelId="{5A38FDC9-3519-4C4B-A55D-5A4A4B4DCBBF}" type="pres">
      <dgm:prSet presAssocID="{689DC5DD-E523-2148-A1AD-F170A9E937D5}" presName="bullet4a" presStyleLbl="node1" presStyleIdx="0" presStyleCnt="4" custLinFactX="-243121" custLinFactY="200000" custLinFactNeighborX="-300000" custLinFactNeighborY="243929"/>
      <dgm:spPr>
        <a:solidFill>
          <a:schemeClr val="accent4">
            <a:lumMod val="25000"/>
          </a:schemeClr>
        </a:solidFill>
      </dgm:spPr>
    </dgm:pt>
    <dgm:pt modelId="{CACDCBBF-C465-934D-AD09-ADE42F8C527E}" type="pres">
      <dgm:prSet presAssocID="{689DC5DD-E523-2148-A1AD-F170A9E937D5}" presName="textBox4a" presStyleLbl="revTx" presStyleIdx="0" presStyleCnt="4">
        <dgm:presLayoutVars>
          <dgm:bulletEnabled val="1"/>
        </dgm:presLayoutVars>
      </dgm:prSet>
      <dgm:spPr/>
    </dgm:pt>
    <dgm:pt modelId="{9FD97F8B-9BB4-6945-97A0-9DFB9350503D}" type="pres">
      <dgm:prSet presAssocID="{5465CF17-B874-7C48-8CCD-7A1CDCE0E295}" presName="bullet4b" presStyleLbl="node1" presStyleIdx="1" presStyleCnt="4" custLinFactX="-100000" custLinFactNeighborX="-101192" custLinFactNeighborY="75780"/>
      <dgm:spPr>
        <a:solidFill>
          <a:schemeClr val="accent4">
            <a:lumMod val="25000"/>
          </a:schemeClr>
        </a:solidFill>
      </dgm:spPr>
    </dgm:pt>
    <dgm:pt modelId="{7F56A79C-A9CA-7140-9438-13F6B72A1F20}" type="pres">
      <dgm:prSet presAssocID="{5465CF17-B874-7C48-8CCD-7A1CDCE0E295}" presName="textBox4b" presStyleLbl="revTx" presStyleIdx="1" presStyleCnt="4">
        <dgm:presLayoutVars>
          <dgm:bulletEnabled val="1"/>
        </dgm:presLayoutVars>
      </dgm:prSet>
      <dgm:spPr/>
    </dgm:pt>
    <dgm:pt modelId="{DD5F3436-338D-554A-828B-A20FAF645317}" type="pres">
      <dgm:prSet presAssocID="{B9286933-E494-4A43-97DD-7EC944D41CA1}" presName="bullet4c" presStyleLbl="node1" presStyleIdx="2" presStyleCnt="4" custLinFactNeighborX="-56068" custLinFactNeighborY="-31445"/>
      <dgm:spPr>
        <a:solidFill>
          <a:schemeClr val="accent4">
            <a:lumMod val="25000"/>
          </a:schemeClr>
        </a:solidFill>
      </dgm:spPr>
    </dgm:pt>
    <dgm:pt modelId="{11190B46-BB30-2741-B2C8-7137CB8A3581}" type="pres">
      <dgm:prSet presAssocID="{B9286933-E494-4A43-97DD-7EC944D41CA1}" presName="textBox4c" presStyleLbl="revTx" presStyleIdx="2" presStyleCnt="4">
        <dgm:presLayoutVars>
          <dgm:bulletEnabled val="1"/>
        </dgm:presLayoutVars>
      </dgm:prSet>
      <dgm:spPr/>
    </dgm:pt>
    <dgm:pt modelId="{D0CF6565-834D-7D45-A45B-1E6CB44E806F}" type="pres">
      <dgm:prSet presAssocID="{B22DF2D5-827B-BF46-BA87-5D807C537BBF}" presName="bullet4d" presStyleLbl="node1" presStyleIdx="3" presStyleCnt="4" custLinFactX="38111" custLinFactNeighborX="100000" custLinFactNeighborY="-66047"/>
      <dgm:spPr>
        <a:solidFill>
          <a:schemeClr val="accent4">
            <a:lumMod val="25000"/>
          </a:schemeClr>
        </a:solidFill>
      </dgm:spPr>
    </dgm:pt>
    <dgm:pt modelId="{6667451B-0853-824F-B514-3690D92E6069}" type="pres">
      <dgm:prSet presAssocID="{B22DF2D5-827B-BF46-BA87-5D807C537BBF}" presName="textBox4d" presStyleLbl="revTx" presStyleIdx="3" presStyleCnt="4">
        <dgm:presLayoutVars>
          <dgm:bulletEnabled val="1"/>
        </dgm:presLayoutVars>
      </dgm:prSet>
      <dgm:spPr/>
    </dgm:pt>
  </dgm:ptLst>
  <dgm:cxnLst>
    <dgm:cxn modelId="{59AB1B14-5764-C44B-A979-79793B6CA7D4}" type="presOf" srcId="{689DC5DD-E523-2148-A1AD-F170A9E937D5}" destId="{CACDCBBF-C465-934D-AD09-ADE42F8C527E}" srcOrd="0" destOrd="0" presId="urn:microsoft.com/office/officeart/2005/8/layout/arrow2"/>
    <dgm:cxn modelId="{131C4722-84BC-D34B-92B6-7B04D53129D0}" srcId="{9BDB207D-E435-2D41-ADCF-261219EE61E8}" destId="{B22DF2D5-827B-BF46-BA87-5D807C537BBF}" srcOrd="3" destOrd="0" parTransId="{F49A6882-3F59-DA45-BDC9-27E473AA820C}" sibTransId="{B2A01AAB-E448-1A49-8393-C3FC38764C3E}"/>
    <dgm:cxn modelId="{73D8C847-C405-1D4D-AEED-274CD1F63321}" srcId="{9BDB207D-E435-2D41-ADCF-261219EE61E8}" destId="{689DC5DD-E523-2148-A1AD-F170A9E937D5}" srcOrd="0" destOrd="0" parTransId="{E03B3F26-63C3-B049-8841-437F52ED8A0E}" sibTransId="{925E1EC2-8A8D-F149-9FA4-024FC69ADBE6}"/>
    <dgm:cxn modelId="{B3F637B1-66A8-DB4C-A7BD-22301DD532A0}" srcId="{9BDB207D-E435-2D41-ADCF-261219EE61E8}" destId="{5465CF17-B874-7C48-8CCD-7A1CDCE0E295}" srcOrd="1" destOrd="0" parTransId="{FDD8F0CE-EB91-EE4F-8D24-B11B00A448A0}" sibTransId="{CDF41D9F-2560-B144-A761-D10C44067FED}"/>
    <dgm:cxn modelId="{27CAD6B7-F65E-5F41-B5FD-56AA1AC3DB9E}" type="presOf" srcId="{B22DF2D5-827B-BF46-BA87-5D807C537BBF}" destId="{6667451B-0853-824F-B514-3690D92E6069}" srcOrd="0" destOrd="0" presId="urn:microsoft.com/office/officeart/2005/8/layout/arrow2"/>
    <dgm:cxn modelId="{24A820BC-2091-2544-94EC-6380808BFFA4}" type="presOf" srcId="{B9286933-E494-4A43-97DD-7EC944D41CA1}" destId="{11190B46-BB30-2741-B2C8-7137CB8A3581}" srcOrd="0" destOrd="0" presId="urn:microsoft.com/office/officeart/2005/8/layout/arrow2"/>
    <dgm:cxn modelId="{6B2E7BC6-0C86-2744-AE39-647C83A0A964}" type="presOf" srcId="{9BDB207D-E435-2D41-ADCF-261219EE61E8}" destId="{A3EA99B9-91E1-5047-A9B8-67D80D3653A5}" srcOrd="0" destOrd="0" presId="urn:microsoft.com/office/officeart/2005/8/layout/arrow2"/>
    <dgm:cxn modelId="{BDD190E7-C0D8-824E-9A66-070F41214496}" type="presOf" srcId="{5465CF17-B874-7C48-8CCD-7A1CDCE0E295}" destId="{7F56A79C-A9CA-7140-9438-13F6B72A1F20}" srcOrd="0" destOrd="0" presId="urn:microsoft.com/office/officeart/2005/8/layout/arrow2"/>
    <dgm:cxn modelId="{CFF92BEE-A95A-6C49-AE1B-EE5A5DCB8DC8}" srcId="{9BDB207D-E435-2D41-ADCF-261219EE61E8}" destId="{B9286933-E494-4A43-97DD-7EC944D41CA1}" srcOrd="2" destOrd="0" parTransId="{630DB3B5-5122-504A-8075-4A75698E47ED}" sibTransId="{53507274-17CC-F847-A088-BA7A581B8F11}"/>
    <dgm:cxn modelId="{252F47A8-32E3-124D-8DF9-5D2DA0A86F23}" type="presParOf" srcId="{A3EA99B9-91E1-5047-A9B8-67D80D3653A5}" destId="{1C76AC0B-6E45-A746-9FE5-9A310914111C}" srcOrd="0" destOrd="0" presId="urn:microsoft.com/office/officeart/2005/8/layout/arrow2"/>
    <dgm:cxn modelId="{9E0EA579-91B5-B34C-B081-1B721F24E0CE}" type="presParOf" srcId="{A3EA99B9-91E1-5047-A9B8-67D80D3653A5}" destId="{53070FAD-7048-7B45-998C-425227C0FFFC}" srcOrd="1" destOrd="0" presId="urn:microsoft.com/office/officeart/2005/8/layout/arrow2"/>
    <dgm:cxn modelId="{7F76013A-CB35-1144-8923-DBC9F7682E93}" type="presParOf" srcId="{53070FAD-7048-7B45-998C-425227C0FFFC}" destId="{5A38FDC9-3519-4C4B-A55D-5A4A4B4DCBBF}" srcOrd="0" destOrd="0" presId="urn:microsoft.com/office/officeart/2005/8/layout/arrow2"/>
    <dgm:cxn modelId="{2809E7F1-D7B0-3743-9835-13E9A57010F9}" type="presParOf" srcId="{53070FAD-7048-7B45-998C-425227C0FFFC}" destId="{CACDCBBF-C465-934D-AD09-ADE42F8C527E}" srcOrd="1" destOrd="0" presId="urn:microsoft.com/office/officeart/2005/8/layout/arrow2"/>
    <dgm:cxn modelId="{A16B15DF-1505-DD41-8C2B-EE35D9FD4715}" type="presParOf" srcId="{53070FAD-7048-7B45-998C-425227C0FFFC}" destId="{9FD97F8B-9BB4-6945-97A0-9DFB9350503D}" srcOrd="2" destOrd="0" presId="urn:microsoft.com/office/officeart/2005/8/layout/arrow2"/>
    <dgm:cxn modelId="{59557462-1E5A-0C44-B8E3-4B25978D3F37}" type="presParOf" srcId="{53070FAD-7048-7B45-998C-425227C0FFFC}" destId="{7F56A79C-A9CA-7140-9438-13F6B72A1F20}" srcOrd="3" destOrd="0" presId="urn:microsoft.com/office/officeart/2005/8/layout/arrow2"/>
    <dgm:cxn modelId="{7DCF55F0-713A-544A-8071-E592E31C64BD}" type="presParOf" srcId="{53070FAD-7048-7B45-998C-425227C0FFFC}" destId="{DD5F3436-338D-554A-828B-A20FAF645317}" srcOrd="4" destOrd="0" presId="urn:microsoft.com/office/officeart/2005/8/layout/arrow2"/>
    <dgm:cxn modelId="{84448244-E56F-0E4E-85B7-65CFC33FDBE2}" type="presParOf" srcId="{53070FAD-7048-7B45-998C-425227C0FFFC}" destId="{11190B46-BB30-2741-B2C8-7137CB8A3581}" srcOrd="5" destOrd="0" presId="urn:microsoft.com/office/officeart/2005/8/layout/arrow2"/>
    <dgm:cxn modelId="{27BDAEDE-FFBE-7742-B9F7-E3FEA738770F}" type="presParOf" srcId="{53070FAD-7048-7B45-998C-425227C0FFFC}" destId="{D0CF6565-834D-7D45-A45B-1E6CB44E806F}" srcOrd="6" destOrd="0" presId="urn:microsoft.com/office/officeart/2005/8/layout/arrow2"/>
    <dgm:cxn modelId="{801D479B-9240-6944-AEE5-111C0E097428}" type="presParOf" srcId="{53070FAD-7048-7B45-998C-425227C0FFFC}" destId="{6667451B-0853-824F-B514-3690D92E6069}" srcOrd="7"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B83BDB-8551-40D4-801C-77FECD8782DF}">
      <dsp:nvSpPr>
        <dsp:cNvPr id="0" name=""/>
        <dsp:cNvSpPr/>
      </dsp:nvSpPr>
      <dsp:spPr>
        <a:xfrm>
          <a:off x="776782" y="27189"/>
          <a:ext cx="1768639" cy="1768639"/>
        </a:xfrm>
        <a:prstGeom prst="ellipse">
          <a:avLst/>
        </a:prstGeom>
        <a:solidFill>
          <a:schemeClr val="tx1">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GB" sz="1200" kern="1200" noProof="0" dirty="0"/>
            <a:t>OSDU Community</a:t>
          </a:r>
        </a:p>
      </dsp:txBody>
      <dsp:txXfrm>
        <a:off x="1012600" y="336701"/>
        <a:ext cx="1297002" cy="795887"/>
      </dsp:txXfrm>
    </dsp:sp>
    <dsp:sp modelId="{229DA2C2-19EC-491B-91C1-233B91948D34}">
      <dsp:nvSpPr>
        <dsp:cNvPr id="0" name=""/>
        <dsp:cNvSpPr/>
      </dsp:nvSpPr>
      <dsp:spPr>
        <a:xfrm>
          <a:off x="1448764" y="1142246"/>
          <a:ext cx="1768639" cy="1768639"/>
        </a:xfrm>
        <a:prstGeom prst="ellipse">
          <a:avLst/>
        </a:prstGeom>
        <a:solidFill>
          <a:schemeClr val="accent5">
            <a:lumMod val="90000"/>
            <a:alpha val="68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GB" sz="1200" kern="1200" noProof="0"/>
            <a:t>Vendors</a:t>
          </a:r>
        </a:p>
      </dsp:txBody>
      <dsp:txXfrm>
        <a:off x="1989673" y="1599144"/>
        <a:ext cx="1061183" cy="972751"/>
      </dsp:txXfrm>
    </dsp:sp>
    <dsp:sp modelId="{7F575241-F1B3-458F-A41F-A0B9D4BC5F16}">
      <dsp:nvSpPr>
        <dsp:cNvPr id="0" name=""/>
        <dsp:cNvSpPr/>
      </dsp:nvSpPr>
      <dsp:spPr>
        <a:xfrm>
          <a:off x="172396" y="1142246"/>
          <a:ext cx="1768639" cy="1768639"/>
        </a:xfrm>
        <a:prstGeom prst="ellipse">
          <a:avLst/>
        </a:prstGeom>
        <a:solidFill>
          <a:schemeClr val="accent2">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GB" sz="1200" kern="1200" noProof="0"/>
            <a:t>Equinor</a:t>
          </a:r>
        </a:p>
      </dsp:txBody>
      <dsp:txXfrm>
        <a:off x="338943" y="1599144"/>
        <a:ext cx="1061183" cy="9727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76AC0B-6E45-A746-9FE5-9A310914111C}">
      <dsp:nvSpPr>
        <dsp:cNvPr id="0" name=""/>
        <dsp:cNvSpPr/>
      </dsp:nvSpPr>
      <dsp:spPr>
        <a:xfrm>
          <a:off x="0" y="121797"/>
          <a:ext cx="5849071" cy="3655669"/>
        </a:xfrm>
        <a:prstGeom prst="swooshArrow">
          <a:avLst>
            <a:gd name="adj1" fmla="val 25000"/>
            <a:gd name="adj2" fmla="val 25000"/>
          </a:avLst>
        </a:prstGeom>
        <a:solidFill>
          <a:srgbClr val="42A09C"/>
        </a:solidFill>
        <a:ln>
          <a:noFill/>
        </a:ln>
        <a:effectLst/>
      </dsp:spPr>
      <dsp:style>
        <a:lnRef idx="0">
          <a:scrgbClr r="0" g="0" b="0"/>
        </a:lnRef>
        <a:fillRef idx="1">
          <a:scrgbClr r="0" g="0" b="0"/>
        </a:fillRef>
        <a:effectRef idx="0">
          <a:scrgbClr r="0" g="0" b="0"/>
        </a:effectRef>
        <a:fontRef idx="minor"/>
      </dsp:style>
    </dsp:sp>
    <dsp:sp modelId="{5A38FDC9-3519-4C4B-A55D-5A4A4B4DCBBF}">
      <dsp:nvSpPr>
        <dsp:cNvPr id="0" name=""/>
        <dsp:cNvSpPr/>
      </dsp:nvSpPr>
      <dsp:spPr>
        <a:xfrm>
          <a:off x="0" y="3608632"/>
          <a:ext cx="134528" cy="134528"/>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CDCBBF-C465-934D-AD09-ADE42F8C527E}">
      <dsp:nvSpPr>
        <dsp:cNvPr id="0" name=""/>
        <dsp:cNvSpPr/>
      </dsp:nvSpPr>
      <dsp:spPr>
        <a:xfrm>
          <a:off x="643397" y="3078685"/>
          <a:ext cx="1000191" cy="870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284"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643397" y="3078685"/>
        <a:ext cx="1000191" cy="870049"/>
      </dsp:txXfrm>
    </dsp:sp>
    <dsp:sp modelId="{9FD97F8B-9BB4-6945-97A0-9DFB9350503D}">
      <dsp:nvSpPr>
        <dsp:cNvPr id="0" name=""/>
        <dsp:cNvSpPr/>
      </dsp:nvSpPr>
      <dsp:spPr>
        <a:xfrm>
          <a:off x="1055893" y="2338409"/>
          <a:ext cx="233962" cy="233962"/>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56A79C-A9CA-7140-9438-13F6B72A1F20}">
      <dsp:nvSpPr>
        <dsp:cNvPr id="0" name=""/>
        <dsp:cNvSpPr/>
      </dsp:nvSpPr>
      <dsp:spPr>
        <a:xfrm>
          <a:off x="1643588" y="2278093"/>
          <a:ext cx="1228304" cy="1670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3972"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1643588" y="2278093"/>
        <a:ext cx="1228304" cy="1670640"/>
      </dsp:txXfrm>
    </dsp:sp>
    <dsp:sp modelId="{DD5F3436-338D-554A-828B-A20FAF645317}">
      <dsp:nvSpPr>
        <dsp:cNvPr id="0" name=""/>
        <dsp:cNvSpPr/>
      </dsp:nvSpPr>
      <dsp:spPr>
        <a:xfrm>
          <a:off x="2566478" y="1437050"/>
          <a:ext cx="310000" cy="310000"/>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190B46-BB30-2741-B2C8-7137CB8A3581}">
      <dsp:nvSpPr>
        <dsp:cNvPr id="0" name=""/>
        <dsp:cNvSpPr/>
      </dsp:nvSpPr>
      <dsp:spPr>
        <a:xfrm>
          <a:off x="2895290" y="1689531"/>
          <a:ext cx="1228304" cy="22592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263"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2895290" y="1689531"/>
        <a:ext cx="1228304" cy="2259203"/>
      </dsp:txXfrm>
    </dsp:sp>
    <dsp:sp modelId="{D0CF6565-834D-7D45-A45B-1E6CB44E806F}">
      <dsp:nvSpPr>
        <dsp:cNvPr id="0" name=""/>
        <dsp:cNvSpPr/>
      </dsp:nvSpPr>
      <dsp:spPr>
        <a:xfrm>
          <a:off x="4635732" y="845695"/>
          <a:ext cx="415284" cy="415284"/>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67451B-0853-824F-B514-3690D92E6069}">
      <dsp:nvSpPr>
        <dsp:cNvPr id="0" name=""/>
        <dsp:cNvSpPr/>
      </dsp:nvSpPr>
      <dsp:spPr>
        <a:xfrm>
          <a:off x="4269821" y="1327619"/>
          <a:ext cx="1228304" cy="2621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050"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4269821" y="1327619"/>
        <a:ext cx="1228304" cy="2621114"/>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EC84AE-7282-4695-8716-C7A09A106EBB}"/>
              </a:ext>
            </a:extLst>
          </p:cNvPr>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a:extLst>
              <a:ext uri="{FF2B5EF4-FFF2-40B4-BE49-F238E27FC236}">
                <a16:creationId xmlns:a16="http://schemas.microsoft.com/office/drawing/2014/main" id="{BA54720E-115C-42D4-A6F4-FA2F6CC0A06B}"/>
              </a:ext>
            </a:extLst>
          </p:cNvPr>
          <p:cNvSpPr>
            <a:spLocks noGrp="1"/>
          </p:cNvSpPr>
          <p:nvPr>
            <p:ph type="dt" sz="quarter" idx="1"/>
          </p:nvPr>
        </p:nvSpPr>
        <p:spPr>
          <a:xfrm>
            <a:off x="3900799" y="0"/>
            <a:ext cx="2984183" cy="502596"/>
          </a:xfrm>
          <a:prstGeom prst="rect">
            <a:avLst/>
          </a:prstGeom>
        </p:spPr>
        <p:txBody>
          <a:bodyPr vert="horz" lIns="96588" tIns="48294" rIns="96588" bIns="48294" rtlCol="0"/>
          <a:lstStyle>
            <a:lvl1pPr algn="r">
              <a:defRPr sz="1300"/>
            </a:lvl1pPr>
          </a:lstStyle>
          <a:p>
            <a:fld id="{2CEA88EB-8FDD-45EC-96FC-94A1AF99DAFF}" type="datetimeFigureOut">
              <a:rPr lang="en-GB" smtClean="0"/>
              <a:t>31/05/2023</a:t>
            </a:fld>
            <a:endParaRPr lang="en-GB"/>
          </a:p>
        </p:txBody>
      </p:sp>
      <p:sp>
        <p:nvSpPr>
          <p:cNvPr id="4" name="Footer Placeholder 3">
            <a:extLst>
              <a:ext uri="{FF2B5EF4-FFF2-40B4-BE49-F238E27FC236}">
                <a16:creationId xmlns:a16="http://schemas.microsoft.com/office/drawing/2014/main" id="{4CECD3B8-7ADF-49DE-84B0-42BA73A8C7FE}"/>
              </a:ext>
            </a:extLst>
          </p:cNvPr>
          <p:cNvSpPr>
            <a:spLocks noGrp="1"/>
          </p:cNvSpPr>
          <p:nvPr>
            <p:ph type="ftr" sz="quarter" idx="2"/>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31A57CE3-8B90-4654-A56B-20F3524C0EA7}"/>
              </a:ext>
            </a:extLst>
          </p:cNvPr>
          <p:cNvSpPr>
            <a:spLocks noGrp="1"/>
          </p:cNvSpPr>
          <p:nvPr>
            <p:ph type="sldNum" sz="quarter" idx="3"/>
          </p:nvPr>
        </p:nvSpPr>
        <p:spPr>
          <a:xfrm>
            <a:off x="3900799" y="9514531"/>
            <a:ext cx="2984183" cy="502595"/>
          </a:xfrm>
          <a:prstGeom prst="rect">
            <a:avLst/>
          </a:prstGeom>
        </p:spPr>
        <p:txBody>
          <a:bodyPr vert="horz" lIns="96588" tIns="48294" rIns="96588" bIns="48294" rtlCol="0" anchor="b"/>
          <a:lstStyle>
            <a:lvl1pPr algn="r">
              <a:defRPr sz="1300"/>
            </a:lvl1pPr>
          </a:lstStyle>
          <a:p>
            <a:fld id="{5B76F21D-FBDA-415F-AD90-9EF411C40755}" type="slidenum">
              <a:rPr lang="en-GB" smtClean="0"/>
              <a:t>‹#›</a:t>
            </a:fld>
            <a:endParaRPr lang="en-GB"/>
          </a:p>
        </p:txBody>
      </p:sp>
    </p:spTree>
    <p:extLst>
      <p:ext uri="{BB962C8B-B14F-4D97-AF65-F5344CB8AC3E}">
        <p14:creationId xmlns:p14="http://schemas.microsoft.com/office/powerpoint/2010/main" val="3242756534"/>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svg>
</file>

<file path=ppt/media/image12.gif>
</file>

<file path=ppt/media/image13.svg>
</file>

<file path=ppt/media/image14.svg>
</file>

<file path=ppt/media/image15.svg>
</file>

<file path=ppt/media/image16.png>
</file>

<file path=ppt/media/image17.jpeg>
</file>

<file path=ppt/media/image18.png>
</file>

<file path=ppt/media/image19.pn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p:cNvSpPr>
            <a:spLocks noGrp="1"/>
          </p:cNvSpPr>
          <p:nvPr>
            <p:ph type="dt" idx="1"/>
          </p:nvPr>
        </p:nvSpPr>
        <p:spPr>
          <a:xfrm>
            <a:off x="3900799" y="0"/>
            <a:ext cx="2984183" cy="502596"/>
          </a:xfrm>
          <a:prstGeom prst="rect">
            <a:avLst/>
          </a:prstGeom>
        </p:spPr>
        <p:txBody>
          <a:bodyPr vert="horz" lIns="96588" tIns="48294" rIns="96588" bIns="48294" rtlCol="0"/>
          <a:lstStyle>
            <a:lvl1pPr algn="r">
              <a:defRPr sz="1300"/>
            </a:lvl1pPr>
          </a:lstStyle>
          <a:p>
            <a:fld id="{4F35AAD9-D119-47C5-9471-94F136996FDC}" type="datetimeFigureOut">
              <a:rPr lang="en-GB" smtClean="0"/>
              <a:t>31/05/2023</a:t>
            </a:fld>
            <a:endParaRPr lang="en-GB"/>
          </a:p>
        </p:txBody>
      </p:sp>
      <p:sp>
        <p:nvSpPr>
          <p:cNvPr id="4" name="Slide Image Placeholder 3"/>
          <p:cNvSpPr>
            <a:spLocks noGrp="1" noRot="1" noChangeAspect="1"/>
          </p:cNvSpPr>
          <p:nvPr>
            <p:ph type="sldImg" idx="2"/>
          </p:nvPr>
        </p:nvSpPr>
        <p:spPr>
          <a:xfrm>
            <a:off x="439738" y="1252538"/>
            <a:ext cx="6007100" cy="3379787"/>
          </a:xfrm>
          <a:prstGeom prst="rect">
            <a:avLst/>
          </a:prstGeom>
          <a:noFill/>
          <a:ln w="12700">
            <a:solidFill>
              <a:prstClr val="black"/>
            </a:solidFill>
          </a:ln>
        </p:spPr>
        <p:txBody>
          <a:bodyPr vert="horz" lIns="96588" tIns="48294" rIns="96588" bIns="48294" rtlCol="0" anchor="ctr"/>
          <a:lstStyle/>
          <a:p>
            <a:endParaRPr lang="en-GB"/>
          </a:p>
        </p:txBody>
      </p:sp>
      <p:sp>
        <p:nvSpPr>
          <p:cNvPr id="5" name="Notes Placeholder 4"/>
          <p:cNvSpPr>
            <a:spLocks noGrp="1"/>
          </p:cNvSpPr>
          <p:nvPr>
            <p:ph type="body" sz="quarter" idx="3"/>
          </p:nvPr>
        </p:nvSpPr>
        <p:spPr>
          <a:xfrm>
            <a:off x="688658" y="4820741"/>
            <a:ext cx="5509260" cy="3944243"/>
          </a:xfrm>
          <a:prstGeom prst="rect">
            <a:avLst/>
          </a:prstGeom>
        </p:spPr>
        <p:txBody>
          <a:bodyPr vert="horz" lIns="96588" tIns="48294" rIns="96588" bIns="4829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7" name="Slide Number Placeholder 6"/>
          <p:cNvSpPr>
            <a:spLocks noGrp="1"/>
          </p:cNvSpPr>
          <p:nvPr>
            <p:ph type="sldNum" sz="quarter" idx="5"/>
          </p:nvPr>
        </p:nvSpPr>
        <p:spPr>
          <a:xfrm>
            <a:off x="3900799" y="9514531"/>
            <a:ext cx="2984183" cy="502595"/>
          </a:xfrm>
          <a:prstGeom prst="rect">
            <a:avLst/>
          </a:prstGeom>
        </p:spPr>
        <p:txBody>
          <a:bodyPr vert="horz" lIns="96588" tIns="48294" rIns="96588" bIns="48294" rtlCol="0" anchor="b"/>
          <a:lstStyle>
            <a:lvl1pPr algn="r">
              <a:defRPr sz="1300"/>
            </a:lvl1pPr>
          </a:lstStyle>
          <a:p>
            <a:fld id="{73C46255-B0A8-41CF-A15B-EB86725FC229}" type="slidenum">
              <a:rPr lang="en-GB" smtClean="0"/>
              <a:t>‹#›</a:t>
            </a:fld>
            <a:endParaRPr lang="en-GB"/>
          </a:p>
        </p:txBody>
      </p:sp>
    </p:spTree>
    <p:extLst>
      <p:ext uri="{BB962C8B-B14F-4D97-AF65-F5344CB8AC3E}">
        <p14:creationId xmlns:p14="http://schemas.microsoft.com/office/powerpoint/2010/main" val="900297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5651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type proposals must be assigned an OSDU group type, and the group type dictates the degree of specificity and comprehensiveness needed for the definition</a:t>
            </a:r>
          </a:p>
          <a:p>
            <a:r>
              <a:rPr lang="en-US" dirty="0"/>
              <a:t>These are the primary group types for data modelling activity</a:t>
            </a:r>
          </a:p>
        </p:txBody>
      </p:sp>
      <p:sp>
        <p:nvSpPr>
          <p:cNvPr id="4" name="Slide Number Placeholder 3"/>
          <p:cNvSpPr>
            <a:spLocks noGrp="1"/>
          </p:cNvSpPr>
          <p:nvPr>
            <p:ph type="sldNum" sz="quarter" idx="5"/>
          </p:nvPr>
        </p:nvSpPr>
        <p:spPr/>
        <p:txBody>
          <a:bodyPr/>
          <a:lstStyle/>
          <a:p>
            <a:fld id="{DF16A637-0836-4FCD-B3C0-D63ECE57A35F}" type="slidenum">
              <a:rPr lang="en-US" smtClean="0"/>
              <a:t>13</a:t>
            </a:fld>
            <a:endParaRPr lang="en-US"/>
          </a:p>
        </p:txBody>
      </p:sp>
    </p:spTree>
    <p:extLst>
      <p:ext uri="{BB962C8B-B14F-4D97-AF65-F5344CB8AC3E}">
        <p14:creationId xmlns:p14="http://schemas.microsoft.com/office/powerpoint/2010/main" val="2726621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3C46255-B0A8-41CF-A15B-EB86725FC229}" type="slidenum">
              <a:rPr lang="en-GB" smtClean="0"/>
              <a:t>16</a:t>
            </a:fld>
            <a:endParaRPr lang="en-GB"/>
          </a:p>
        </p:txBody>
      </p:sp>
    </p:spTree>
    <p:extLst>
      <p:ext uri="{BB962C8B-B14F-4D97-AF65-F5344CB8AC3E}">
        <p14:creationId xmlns:p14="http://schemas.microsoft.com/office/powerpoint/2010/main" val="1207574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1.jpe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1.jpe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0.jpe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1.jpe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Master" Target="../slideMasters/slideMaster5.xml"/><Relationship Id="rId4" Type="http://schemas.openxmlformats.org/officeDocument/2006/relationships/image" Target="../media/image24.png"/></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latin typeface="+mj-lt"/>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77BE0CD2-2782-4FFC-BF32-A20B6B38BDA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5" name="Group 15">
            <a:extLst>
              <a:ext uri="{FF2B5EF4-FFF2-40B4-BE49-F238E27FC236}">
                <a16:creationId xmlns:a16="http://schemas.microsoft.com/office/drawing/2014/main" id="{CC39BF86-531A-4E8B-9EB2-BAFB4B91D1AA}"/>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121A43D7-C7D5-4D54-9D8A-3C3E1F157B4C}"/>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75DA426A-C5A5-4B5F-8FF6-1EBAC51ED8C2}"/>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6606569D-EEFF-4DA7-A5D6-6A1EB940B5F8}"/>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9C2E66FD-C906-4BCD-A197-1D2B713CD6A9}"/>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70DE7F00-A801-4A9B-BC31-14E1D11C497A}"/>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DBE1699E-E932-47E8-8B66-A4E35EE8DCBE}"/>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A59330CE-E6C8-4331-A7A0-54BB6A1D92B7}"/>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E019386B-9555-48C7-BFC0-56A36845FF24}"/>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4F9B864B-D97F-4CBB-A99C-E6E83ACE0D4A}"/>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7D316B71-5675-4A81-9D87-926ECA6BBFED}"/>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392BB7DF-B24A-45C5-9029-51190CAD5560}"/>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8156B12F-6DA5-4BD0-ABAD-2FF5AF8F3BF3}"/>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703AE086-3A1E-4D48-85EF-AD8DE9023D8C}"/>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C50903FB-D586-4569-A4FB-B5D6C993E91E}"/>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D1F0F00E-665C-48A1-8B56-FC2FFCE4BF99}"/>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3FF37873-B1C3-4E79-BC93-00FE6FC42D36}"/>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A1CD860B-9C21-4268-B43B-EF55EABCBDCC}"/>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D8F6BA07-9C24-481B-94C8-CE20C7D08B8F}"/>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594BC996-E383-44F7-A852-B3908EDB9BB5}"/>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A27B6735-8DA4-4367-8FEB-D7D6BA10ADA1}"/>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7DA42CC2-83DC-46B6-92C6-DA808E4620CC}"/>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B9DDA998-7F32-4849-AB0A-78BC375D4487}"/>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06E5FC85-024B-460F-B173-BAE15316BC22}"/>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D358691C-34D0-420D-9678-FB9144D1D74A}"/>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87A041C6-5D04-41E3-9648-7FBB518574F1}"/>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B271E3B6-84E2-4DFB-A810-1FC30355DC29}"/>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11186EE5-AECD-4CEC-A023-9347A1BFD17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126463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b"/>
          <a:lstStyle/>
          <a:p>
            <a:r>
              <a:rPr lang="en-US"/>
              <a:t>Click to edit Master title style</a:t>
            </a:r>
            <a:endParaRPr lang="en-GB"/>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282796514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GB" dirty="0"/>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Content Placeholder 3"/>
          <p:cNvSpPr>
            <a:spLocks noGrp="1"/>
          </p:cNvSpPr>
          <p:nvPr>
            <p:ph sz="half" idx="2"/>
          </p:nvPr>
        </p:nvSpPr>
        <p:spPr>
          <a:xfrm>
            <a:off x="6197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9" name="TextBox 8"/>
          <p:cNvSpPr txBox="1"/>
          <p:nvPr userDrawn="1"/>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2023</a:t>
            </a:r>
          </a:p>
        </p:txBody>
      </p:sp>
      <p:cxnSp>
        <p:nvCxnSpPr>
          <p:cNvPr id="11" name="Straight Connector 10"/>
          <p:cNvCxnSpPr/>
          <p:nvPr userDrawn="1"/>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4" name="Slide Number Placeholder 5"/>
          <p:cNvSpPr>
            <a:spLocks noGrp="1"/>
          </p:cNvSpPr>
          <p:nvPr>
            <p:ph type="sldNum" sz="quarter" idx="12"/>
          </p:nvPr>
        </p:nvSpPr>
        <p:spPr>
          <a:xfrm>
            <a:off x="9205389" y="6200136"/>
            <a:ext cx="2844800" cy="365125"/>
          </a:xfrm>
          <a:prstGeom prst="rect">
            <a:avLst/>
          </a:prstGeom>
        </p:spPr>
        <p:txBody>
          <a:bodyPr/>
          <a:lstStyle>
            <a:lvl1pPr algn="ctr">
              <a:defRPr>
                <a:solidFill>
                  <a:schemeClr val="bg2">
                    <a:lumMod val="75000"/>
                  </a:schemeClr>
                </a:solidFill>
              </a:defRPr>
            </a:lvl1pPr>
          </a:lstStyle>
          <a:p>
            <a:fld id="{4BBDA901-AC44-DA44-B86F-73C28EB4CF87}" type="slidenum">
              <a:rPr lang="en-GB" smtClean="0"/>
              <a:pPr/>
              <a:t>‹#›</a:t>
            </a:fld>
            <a:endParaRPr lang="en-GB" dirty="0"/>
          </a:p>
        </p:txBody>
      </p:sp>
    </p:spTree>
    <p:extLst>
      <p:ext uri="{BB962C8B-B14F-4D97-AF65-F5344CB8AC3E}">
        <p14:creationId xmlns:p14="http://schemas.microsoft.com/office/powerpoint/2010/main" val="2887934408"/>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p:cSld name="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7048501" y="10654"/>
            <a:ext cx="5143499" cy="6857999"/>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pr="smNativeData" xmlns:p14="http://schemas.microsoft.com/office/powerpoint/2010/main" xmlns=""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99393" y="3612279"/>
            <a:ext cx="8619695" cy="1143000"/>
          </a:xfrm>
        </p:spPr>
        <p:txBody>
          <a:bodyPr>
            <a:normAutofit/>
          </a:bodyPr>
          <a:lstStyle>
            <a:lvl1pPr>
              <a:defRPr sz="2667" i="1">
                <a:solidFill>
                  <a:schemeClr val="accent1"/>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solidFill>
                  <a:schemeClr val="tx2">
                    <a:lumMod val="60000"/>
                    <a:lumOff val="40000"/>
                  </a:schemeClr>
                </a:solidFill>
              </a:defRPr>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3" name="Picture 2">
            <a:extLst>
              <a:ext uri="{FF2B5EF4-FFF2-40B4-BE49-F238E27FC236}">
                <a16:creationId xmlns:a16="http://schemas.microsoft.com/office/drawing/2014/main" id="{9B44A4CE-6EEE-C847-A8ED-7283A476C706}"/>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2178714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preserve="1">
  <p:cSld name="2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6761018" y="1"/>
            <a:ext cx="5455812"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pr="smNativeData" xmlns:p14="http://schemas.microsoft.com/office/powerpoint/2010/main" xmlns=""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3415026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reserve="1">
  <p:cSld name="3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6727768" y="-1"/>
            <a:ext cx="5464233"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pr="smNativeData" xmlns:p14="http://schemas.microsoft.com/office/powerpoint/2010/main" xmlns=""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4135117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grpSp>
        <p:nvGrpSpPr>
          <p:cNvPr id="14" name="Group 13"/>
          <p:cNvGrpSpPr/>
          <p:nvPr/>
        </p:nvGrpSpPr>
        <p:grpSpPr>
          <a:xfrm>
            <a:off x="0" y="2"/>
            <a:ext cx="12192000" cy="6857999"/>
            <a:chOff x="0" y="0"/>
            <a:chExt cx="9144000" cy="6857999"/>
          </a:xfrm>
        </p:grpSpPr>
        <p:sp>
          <p:nvSpPr>
            <p:cNvPr id="7" name="Rectangle 6"/>
            <p:cNvSpPr/>
            <p:nvPr userDrawn="1"/>
          </p:nvSpPr>
          <p:spPr>
            <a:xfrm>
              <a:off x="0" y="0"/>
              <a:ext cx="9144000" cy="68579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p>
          </p:txBody>
        </p:sp>
        <p:cxnSp>
          <p:nvCxnSpPr>
            <p:cNvPr id="9" name="Straight Connector 8"/>
            <p:cNvCxnSpPr/>
            <p:nvPr userDrawn="1"/>
          </p:nvCxnSpPr>
          <p:spPr>
            <a:xfrm>
              <a:off x="448733" y="6486955"/>
              <a:ext cx="7704667"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userDrawn="1"/>
          </p:nvSpPr>
          <p:spPr>
            <a:xfrm>
              <a:off x="364063" y="6486952"/>
              <a:ext cx="2421466" cy="256545"/>
            </a:xfrm>
            <a:prstGeom prst="rect">
              <a:avLst/>
            </a:prstGeom>
            <a:noFill/>
          </p:spPr>
          <p:txBody>
            <a:bodyPr wrap="square" rtlCol="0">
              <a:spAutoFit/>
            </a:bodyPr>
            <a:lstStyle/>
            <a:p>
              <a:r>
                <a:rPr lang="en-GB" sz="1067" dirty="0">
                  <a:solidFill>
                    <a:srgbClr val="FFFFFF"/>
                  </a:solidFill>
                  <a:latin typeface="Arial" charset="0"/>
                </a:rPr>
                <a:t>Copyright </a:t>
              </a:r>
              <a:r>
                <a:rPr lang="en-GB" sz="1067" dirty="0">
                  <a:solidFill>
                    <a:srgbClr val="FFFFFF"/>
                  </a:solidFill>
                  <a:latin typeface="Arial" charset="0"/>
                  <a:cs typeface="Calibri" charset="0"/>
                </a:rPr>
                <a:t>© </a:t>
              </a:r>
              <a:r>
                <a:rPr lang="en-GB" sz="1067" dirty="0">
                  <a:solidFill>
                    <a:srgbClr val="FFFFFF"/>
                  </a:solidFill>
                  <a:latin typeface="Arial" charset="0"/>
                </a:rPr>
                <a:t>The Open Group 2020</a:t>
              </a:r>
            </a:p>
          </p:txBody>
        </p:sp>
      </p:grpSp>
      <p:sp>
        <p:nvSpPr>
          <p:cNvPr id="12" name="Slide Number Placeholder 5"/>
          <p:cNvSpPr>
            <a:spLocks noGrp="1"/>
          </p:cNvSpPr>
          <p:nvPr>
            <p:ph type="sldNum" sz="quarter" idx="12"/>
          </p:nvPr>
        </p:nvSpPr>
        <p:spPr>
          <a:xfrm>
            <a:off x="10033909" y="6214358"/>
            <a:ext cx="683419" cy="365125"/>
          </a:xfrm>
          <a:prstGeom prst="rect">
            <a:avLst/>
          </a:prstGeom>
        </p:spPr>
        <p:txBody>
          <a:bodyPr/>
          <a:lstStyle>
            <a:lvl1pPr algn="ctr">
              <a:defRPr>
                <a:solidFill>
                  <a:schemeClr val="accent1"/>
                </a:solidFill>
              </a:defRPr>
            </a:lvl1pPr>
          </a:lstStyle>
          <a:p>
            <a:fld id="{2FEB81B2-2AA1-4AF4-A66A-0751F51A3799}" type="slidenum">
              <a:rPr lang="en-US" smtClean="0"/>
              <a:t>‹#›</a:t>
            </a:fld>
            <a:endParaRPr lang="en-US"/>
          </a:p>
        </p:txBody>
      </p:sp>
      <p:sp>
        <p:nvSpPr>
          <p:cNvPr id="2" name="Title 1"/>
          <p:cNvSpPr>
            <a:spLocks noGrp="1"/>
          </p:cNvSpPr>
          <p:nvPr>
            <p:ph type="ctrTitle" hasCustomPrompt="1"/>
          </p:nvPr>
        </p:nvSpPr>
        <p:spPr>
          <a:xfrm>
            <a:off x="540174" y="2572217"/>
            <a:ext cx="7408985" cy="884079"/>
          </a:xfrm>
        </p:spPr>
        <p:txBody>
          <a:bodyPr>
            <a:normAutofit/>
          </a:bodyPr>
          <a:lstStyle>
            <a:lvl1pPr>
              <a:defRPr sz="5333" baseline="0">
                <a:solidFill>
                  <a:schemeClr val="bg1"/>
                </a:solidFill>
              </a:defRPr>
            </a:lvl1pPr>
          </a:lstStyle>
          <a:p>
            <a:r>
              <a:rPr lang="en-GB" dirty="0"/>
              <a:t>Divider Title</a:t>
            </a:r>
            <a:endParaRPr lang="en-US" dirty="0"/>
          </a:p>
        </p:txBody>
      </p:sp>
      <p:pic>
        <p:nvPicPr>
          <p:cNvPr id="13" name="7A01CB94-0562-4695-BAB5-9169043FC443">
            <a:extLst>
              <a:ext uri="{FF2B5EF4-FFF2-40B4-BE49-F238E27FC236}">
                <a16:creationId xmlns:a16="http://schemas.microsoft.com/office/drawing/2014/main" id="{D4C70607-63BD-47CF-82FF-ECEC23DB8677}"/>
              </a:ext>
            </a:extLst>
          </p:cNvPr>
          <p:cNvPicPr>
            <a:picLocks noChangeAspect="1" noChangeArrowheads="1"/>
          </p:cNvPicPr>
          <p:nvPr/>
        </p:nvPicPr>
        <p:blipFill>
          <a:blip r:embed="rId2"/>
          <a:stretch>
            <a:fillRect/>
          </a:stretch>
        </p:blipFill>
        <p:spPr bwMode="auto">
          <a:xfrm>
            <a:off x="10717328" y="6154309"/>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86134542"/>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544722" y="6476907"/>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76903"/>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188217" y="6218236"/>
            <a:ext cx="2844800" cy="365125"/>
          </a:xfrm>
          <a:prstGeom prst="rect">
            <a:avLst/>
          </a:prstGeom>
        </p:spPr>
        <p:txBody>
          <a:bodyPr/>
          <a:lstStyle>
            <a:lvl1pPr algn="ctr">
              <a:defRPr>
                <a:solidFill>
                  <a:schemeClr val="bg2">
                    <a:lumMod val="75000"/>
                  </a:schemeClr>
                </a:solidFill>
              </a:defRPr>
            </a:lvl1pPr>
          </a:lstStyle>
          <a:p>
            <a:fld id="{E47BC618-24A3-4969-A553-87364AA6DABE}" type="slidenum">
              <a:rPr lang="en-US" smtClean="0"/>
              <a:t>‹#›</a:t>
            </a:fld>
            <a:endParaRPr lang="en-US"/>
          </a:p>
        </p:txBody>
      </p:sp>
      <p:cxnSp>
        <p:nvCxnSpPr>
          <p:cNvPr id="7" name="Straight Connector 6">
            <a:extLst>
              <a:ext uri="{FF2B5EF4-FFF2-40B4-BE49-F238E27FC236}">
                <a16:creationId xmlns:a16="http://schemas.microsoft.com/office/drawing/2014/main" id="{D912CF3F-F052-48F2-BB12-FAFEFD760352}"/>
              </a:ext>
            </a:extLst>
          </p:cNvPr>
          <p:cNvCxnSpPr/>
          <p:nvPr userDrawn="1"/>
        </p:nvCxnSpPr>
        <p:spPr>
          <a:xfrm>
            <a:off x="598312" y="6486956"/>
            <a:ext cx="9891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51031204"/>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213976"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1504199834"/>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239733"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cxnSp>
        <p:nvCxnSpPr>
          <p:cNvPr id="8" name="Straight Connector 7"/>
          <p:cNvCxnSpPr/>
          <p:nvPr/>
        </p:nvCxnSpPr>
        <p:spPr>
          <a:xfrm>
            <a:off x="544722" y="6486952"/>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0"/>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pic>
        <p:nvPicPr>
          <p:cNvPr id="15" name="Picture 14" descr="OpenGroup_O_Purple.png"/>
          <p:cNvPicPr>
            <a:picLocks noChangeAspect="1"/>
          </p:cNvPicPr>
          <p:nvPr/>
        </p:nvPicPr>
        <p:blipFill rotWithShape="1">
          <a:blip r:embed="rId2" cstate="print">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Tree>
    <p:extLst>
      <p:ext uri="{BB962C8B-B14F-4D97-AF65-F5344CB8AC3E}">
        <p14:creationId xmlns:p14="http://schemas.microsoft.com/office/powerpoint/2010/main" val="1796277689"/>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Box 8"/>
          <p:cNvSpPr txBox="1"/>
          <p:nvPr/>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cxnSp>
        <p:nvCxnSpPr>
          <p:cNvPr id="11" name="Straight Connector 10"/>
          <p:cNvCxnSpPr/>
          <p:nvPr/>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4" name="Slide Number Placeholder 5"/>
          <p:cNvSpPr>
            <a:spLocks noGrp="1"/>
          </p:cNvSpPr>
          <p:nvPr>
            <p:ph type="sldNum" sz="quarter" idx="12"/>
          </p:nvPr>
        </p:nvSpPr>
        <p:spPr>
          <a:xfrm>
            <a:off x="9205389" y="6200136"/>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4016911713"/>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cxnSp>
        <p:nvCxnSpPr>
          <p:cNvPr id="6" name="Straight Connector 5"/>
          <p:cNvCxnSpPr/>
          <p:nvPr/>
        </p:nvCxnSpPr>
        <p:spPr>
          <a:xfrm>
            <a:off x="598313" y="6497004"/>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85418" y="6497002"/>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248320" y="6218236"/>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3077644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b"/>
          <a:lstStyle/>
          <a:p>
            <a:r>
              <a:rPr lang="en-US"/>
              <a:t>Click to edit Master title style</a:t>
            </a:r>
            <a:endParaRPr lang="en-GB"/>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200754223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cxnSp>
        <p:nvCxnSpPr>
          <p:cNvPr id="5" name="Straight Connector 4"/>
          <p:cNvCxnSpPr/>
          <p:nvPr/>
        </p:nvCxnSpPr>
        <p:spPr>
          <a:xfrm>
            <a:off x="598313"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txBox="1">
            <a:spLocks/>
          </p:cNvSpPr>
          <p:nvPr/>
        </p:nvSpPr>
        <p:spPr>
          <a:xfrm>
            <a:off x="9256905" y="6185342"/>
            <a:ext cx="2844800" cy="365125"/>
          </a:xfrm>
          <a:prstGeom prst="rect">
            <a:avLst/>
          </a:prstGeom>
        </p:spPr>
        <p:txBody>
          <a:bodyPr/>
          <a:lstStyle>
            <a:defPPr>
              <a:defRPr lang="en-US"/>
            </a:defPPr>
            <a:lvl1pPr marL="0" algn="ctr" defTabSz="457200" rtl="0" eaLnBrk="1" latinLnBrk="0" hangingPunct="1">
              <a:defRPr sz="1800" kern="1200">
                <a:solidFill>
                  <a:schemeClr val="bg2">
                    <a:lumMod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4BBDA901-AC44-DA44-B86F-73C28EB4CF87}" type="slidenum">
              <a:rPr lang="en-GB" sz="1333" smtClean="0">
                <a:latin typeface="Arial" panose="020B0604020202020204" pitchFamily="34" charset="0"/>
                <a:cs typeface="Arial" panose="020B0604020202020204" pitchFamily="34" charset="0"/>
              </a:rPr>
              <a:pPr/>
              <a:t>‹#›</a:t>
            </a:fld>
            <a:endParaRPr lang="en-GB" sz="1333"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47388680"/>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340380"/>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531786072"/>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86833" y="301625"/>
            <a:ext cx="11220451"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82600" y="1645924"/>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2"/>
          <p:cNvSpPr>
            <a:spLocks noGrp="1"/>
          </p:cNvSpPr>
          <p:nvPr>
            <p:ph sz="half" idx="10"/>
          </p:nvPr>
        </p:nvSpPr>
        <p:spPr>
          <a:xfrm>
            <a:off x="6208059" y="1639485"/>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1726012"/>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cSld name="Title,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540000" y="2572320"/>
            <a:ext cx="7408320" cy="883680"/>
          </a:xfrm>
          <a:prstGeom prst="rect">
            <a:avLst/>
          </a:prstGeom>
          <a:noFill/>
          <a:ln w="0">
            <a:noFill/>
          </a:ln>
        </p:spPr>
        <p:txBody>
          <a:bodyPr lIns="0" tIns="0" rIns="0" bIns="0" anchor="ctr">
            <a:noAutofit/>
          </a:bodyPr>
          <a:lstStyle>
            <a:lvl1pPr indent="0">
              <a:buNone/>
              <a:defRPr/>
            </a:lvl1pPr>
          </a:lstStyle>
          <a:p>
            <a:pPr indent="0">
              <a:buNone/>
            </a:pPr>
            <a:endParaRPr lang="en-GB" sz="2400" b="0" strike="noStrike" spc="-1">
              <a:solidFill>
                <a:srgbClr val="000000"/>
              </a:solidFill>
              <a:latin typeface="Calibri"/>
            </a:endParaRPr>
          </a:p>
        </p:txBody>
      </p:sp>
      <p:sp>
        <p:nvSpPr>
          <p:cNvPr id="190" name="PlaceHolder 2"/>
          <p:cNvSpPr>
            <a:spLocks noGrp="1"/>
          </p:cNvSpPr>
          <p:nvPr>
            <p:ph/>
          </p:nvPr>
        </p:nvSpPr>
        <p:spPr>
          <a:xfrm>
            <a:off x="609600" y="1604640"/>
            <a:ext cx="10972320" cy="3977280"/>
          </a:xfrm>
          <a:prstGeom prst="rect">
            <a:avLst/>
          </a:prstGeom>
          <a:noFill/>
          <a:ln w="0">
            <a:noFill/>
          </a:ln>
        </p:spPr>
        <p:txBody>
          <a:bodyPr lIns="0" tIns="0" rIns="0" bIns="0" anchor="t">
            <a:normAutofit/>
          </a:bodyPr>
          <a:lstStyle>
            <a:lvl1pPr indent="0">
              <a:spcBef>
                <a:spcPts val="1889"/>
              </a:spcBef>
              <a:buNone/>
              <a:defRPr/>
            </a:lvl1pPr>
          </a:lstStyle>
          <a:p>
            <a:pPr indent="0">
              <a:spcBef>
                <a:spcPts val="1417"/>
              </a:spcBef>
              <a:buNone/>
            </a:pPr>
            <a:endParaRPr lang="en-GB" sz="2667" b="0" strike="noStrike" spc="-1">
              <a:solidFill>
                <a:srgbClr val="465052"/>
              </a:solidFill>
              <a:latin typeface="Arial"/>
            </a:endParaRPr>
          </a:p>
        </p:txBody>
      </p:sp>
      <p:sp>
        <p:nvSpPr>
          <p:cNvPr id="4" name="PlaceHolder 3"/>
          <p:cNvSpPr>
            <a:spLocks noGrp="1"/>
          </p:cNvSpPr>
          <p:nvPr>
            <p:ph type="sldNum" idx="5"/>
          </p:nvPr>
        </p:nvSpPr>
        <p:spPr/>
        <p:txBody>
          <a:bodyPr/>
          <a:lstStyle/>
          <a:p>
            <a:fld id="{5B0CD4AD-082F-4D87-B5A2-60C5CF63F834}" type="slidenum">
              <a:t>‹#›</a:t>
            </a:fld>
            <a:endParaRPr/>
          </a:p>
        </p:txBody>
      </p:sp>
    </p:spTree>
    <p:extLst>
      <p:ext uri="{BB962C8B-B14F-4D97-AF65-F5344CB8AC3E}">
        <p14:creationId xmlns:p14="http://schemas.microsoft.com/office/powerpoint/2010/main" val="426746045"/>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10a_Title &amp; Content &lt;O&gt;">
    <p:spTree>
      <p:nvGrpSpPr>
        <p:cNvPr id="1" name=""/>
        <p:cNvGrpSpPr/>
        <p:nvPr/>
      </p:nvGrpSpPr>
      <p:grpSpPr>
        <a:xfrm>
          <a:off x="0" y="0"/>
          <a:ext cx="0" cy="0"/>
          <a:chOff x="0" y="0"/>
          <a:chExt cx="0" cy="0"/>
        </a:xfrm>
      </p:grpSpPr>
      <p:pic>
        <p:nvPicPr>
          <p:cNvPr id="7" name="Picture 6" descr="OpenGroup_O_Purple.png">
            <a:extLst>
              <a:ext uri="{FF2B5EF4-FFF2-40B4-BE49-F238E27FC236}">
                <a16:creationId xmlns:a16="http://schemas.microsoft.com/office/drawing/2014/main" id="{5005BAFC-111B-9D44-AA11-F434350F4748}"/>
              </a:ext>
            </a:extLst>
          </p:cNvPr>
          <p:cNvPicPr>
            <a:picLocks noChangeAspect="1"/>
          </p:cNvPicPr>
          <p:nvPr userDrawn="1"/>
        </p:nvPicPr>
        <p:blipFill rotWithShape="1">
          <a:blip r:embed="rId2" cstate="screen">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dirty="0"/>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3D3D5913-76EF-1148-B78F-2FDF8B861731}"/>
              </a:ext>
            </a:extLst>
          </p:cNvPr>
          <p:cNvSpPr>
            <a:spLocks noGrp="1"/>
          </p:cNvSpPr>
          <p:nvPr>
            <p:ph type="ftr" sz="quarter" idx="13"/>
          </p:nvPr>
        </p:nvSpPr>
        <p:spPr/>
        <p:txBody>
          <a:bodyPr/>
          <a:lstStyle/>
          <a:p>
            <a:r>
              <a:rPr lang="en-GB">
                <a:solidFill>
                  <a:schemeClr val="bg2">
                    <a:lumMod val="75000"/>
                  </a:schemeClr>
                </a:solidFill>
                <a:latin typeface="Arial" charset="0"/>
              </a:rPr>
              <a:t>Copyright © The Open Group 2021</a:t>
            </a:r>
            <a:endParaRPr lang="en-GB" dirty="0">
              <a:solidFill>
                <a:schemeClr val="bg2">
                  <a:lumMod val="75000"/>
                </a:schemeClr>
              </a:solidFill>
              <a:latin typeface="Arial" charset="0"/>
            </a:endParaRPr>
          </a:p>
        </p:txBody>
      </p:sp>
    </p:spTree>
    <p:extLst>
      <p:ext uri="{BB962C8B-B14F-4D97-AF65-F5344CB8AC3E}">
        <p14:creationId xmlns:p14="http://schemas.microsoft.com/office/powerpoint/2010/main" val="379616408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10_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dirty="0"/>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5BFD9B87-4217-CE43-86CD-BB874CDAA336}"/>
              </a:ext>
            </a:extLst>
          </p:cNvPr>
          <p:cNvSpPr>
            <a:spLocks noGrp="1"/>
          </p:cNvSpPr>
          <p:nvPr>
            <p:ph type="ftr" sz="quarter" idx="13"/>
          </p:nvPr>
        </p:nvSpPr>
        <p:spPr/>
        <p:txBody>
          <a:bodyPr/>
          <a:lstStyle/>
          <a:p>
            <a:r>
              <a:rPr lang="en-GB">
                <a:solidFill>
                  <a:schemeClr val="bg2">
                    <a:lumMod val="75000"/>
                  </a:schemeClr>
                </a:solidFill>
                <a:latin typeface="Arial" charset="0"/>
              </a:rPr>
              <a:t>Copyright © The Open Group 2021</a:t>
            </a:r>
            <a:endParaRPr lang="en-GB" dirty="0">
              <a:solidFill>
                <a:schemeClr val="bg2">
                  <a:lumMod val="75000"/>
                </a:schemeClr>
              </a:solidFill>
              <a:latin typeface="Arial" charset="0"/>
            </a:endParaRPr>
          </a:p>
        </p:txBody>
      </p:sp>
    </p:spTree>
    <p:extLst>
      <p:ext uri="{BB962C8B-B14F-4D97-AF65-F5344CB8AC3E}">
        <p14:creationId xmlns:p14="http://schemas.microsoft.com/office/powerpoint/2010/main" val="14783545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b"/>
          <a:lstStyle/>
          <a:p>
            <a:r>
              <a:rPr lang="en-US"/>
              <a:t>Click to edit Master title style</a:t>
            </a:r>
            <a:endParaRPr lang="en-GB"/>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49650" cy="4216127"/>
          </a:xfrm>
        </p:spPr>
        <p:txBody>
          <a:bodyPr lIns="72000" rIns="72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6164100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a:t>Click to edit Master title style</a:t>
            </a:r>
            <a:endParaRPr lang="nb-NO"/>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18000" y="2642836"/>
            <a:ext cx="3552825" cy="3594779"/>
          </a:xfrm>
        </p:spPr>
        <p:txBody>
          <a:bodyPr lIns="72000" rIns="72000"/>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18000" y="2023519"/>
            <a:ext cx="3553200"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Tree>
    <p:extLst>
      <p:ext uri="{BB962C8B-B14F-4D97-AF65-F5344CB8AC3E}">
        <p14:creationId xmlns:p14="http://schemas.microsoft.com/office/powerpoint/2010/main" val="3150686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lstStyle/>
          <a:p>
            <a:r>
              <a:rPr lang="en-US"/>
              <a:t>Click to edit Master title style</a:t>
            </a:r>
            <a:endParaRPr lang="nb-NO"/>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Tree>
    <p:extLst>
      <p:ext uri="{BB962C8B-B14F-4D97-AF65-F5344CB8AC3E}">
        <p14:creationId xmlns:p14="http://schemas.microsoft.com/office/powerpoint/2010/main" val="3905392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19071499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50311" y="806482"/>
            <a:ext cx="2646364" cy="1762125"/>
          </a:xfrm>
        </p:spPr>
        <p:txBody>
          <a:bodyPr lIns="180000" tIns="180000" anchor="b"/>
          <a:lstStyle>
            <a:lvl1pPr>
              <a:lnSpc>
                <a:spcPct val="100000"/>
              </a:lnSpc>
              <a:defRPr sz="24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3" y="800100"/>
            <a:ext cx="8080375"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48725" y="2653642"/>
            <a:ext cx="2647949"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13451147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b"/>
          <a:lstStyle/>
          <a:p>
            <a:r>
              <a:rPr lang="en-US"/>
              <a:t>Click to edit Master title style</a:t>
            </a:r>
            <a:endParaRPr lang="en-GB"/>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a:t>Click icon to add picture</a:t>
            </a:r>
            <a:endParaRPr lang="en-GB"/>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49650" cy="1760538"/>
          </a:xfrm>
        </p:spPr>
        <p:txBody>
          <a:bodyPr/>
          <a:lstStyle/>
          <a:p>
            <a:r>
              <a:rPr lang="en-US"/>
              <a:t>Click icon to add picture</a:t>
            </a:r>
            <a:endParaRPr lang="en-GB"/>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a:t>Click icon to add picture</a:t>
            </a:r>
            <a:endParaRPr lang="en-GB"/>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5"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a:t>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3897"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3897"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a:t>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a:t>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32480231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b"/>
          <a:lstStyle/>
          <a:p>
            <a:r>
              <a:rPr lang="en-US"/>
              <a:t>Click to edit Master title style</a:t>
            </a:r>
            <a:endParaRPr lang="en-GB"/>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8975684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3968761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D764DD3D-3F87-4AE7-B1C3-9B01BEB273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5" name="Group 15">
            <a:extLst>
              <a:ext uri="{FF2B5EF4-FFF2-40B4-BE49-F238E27FC236}">
                <a16:creationId xmlns:a16="http://schemas.microsoft.com/office/drawing/2014/main" id="{39377836-27A1-4D49-A03B-79F3FD3CEB36}"/>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16E62179-EDD0-4A73-A79A-63086544D1D9}"/>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BF4CA030-25E3-4D43-9BD6-52873EEC674D}"/>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F10DFE2A-46A1-47B0-B0CD-9DD61F5E9076}"/>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DF1CEDD6-DBEB-4C60-86EA-55BEA5ADC63B}"/>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FC727C03-3E35-43D3-A54F-8101D508B19E}"/>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7219E6F4-4385-415D-87B9-54DC38686701}"/>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7894CBC8-A88B-400C-A1C6-788177F568C1}"/>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A62BA147-F51D-424B-B5B8-80BF080B9CD0}"/>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253BD315-8766-4444-BD94-29171B8626F8}"/>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2E79CE30-19A5-4643-A6EE-847823B8F496}"/>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CCDF52CE-ED97-429B-8734-B93C971111DD}"/>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2DB186CE-DCED-4FFF-B2C5-18C2E0D770D7}"/>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4618763A-A345-4FF5-B72B-B016C5289E26}"/>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56907763-A673-4924-9615-DFA9183F02D2}"/>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FB1B958F-864C-4B6E-AF5A-27394D477C78}"/>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8EB325C5-19DD-403D-8B9E-A3B28EFF1118}"/>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46EBA17B-A4DE-43EC-8749-153AACC76E23}"/>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E3EDE144-73EB-409F-913D-92F8A5D6C2DB}"/>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2BF09AD7-98AB-48A4-ACED-00DDE4D0D3A9}"/>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9CBEF0FA-AF39-479E-9734-658145706CD1}"/>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D24D0EDB-179F-4D7E-8CF5-120EC058C403}"/>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8E23D3BA-5C12-4404-BC89-7B4DD31936CF}"/>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E3F5380E-EB1B-4903-BE98-8C7032DF37FA}"/>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A815EBF4-9D45-487F-8004-E039B1C1575A}"/>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193D663C-5464-4227-94AC-5DEC370C34BB}"/>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77267C83-22AF-436F-9C09-D508100515C9}"/>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87255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credit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US" sz="1000" b="0" i="0" u="none" strike="noStrike" kern="1200" cap="none" spc="0" normalizeH="0" baseline="0" noProof="0">
                <a:ln>
                  <a:noFill/>
                </a:ln>
                <a:solidFill>
                  <a:schemeClr val="accent1"/>
                </a:solidFill>
                <a:effectLst/>
                <a:uLnTx/>
                <a:uFillTx/>
                <a:latin typeface="+mj-lt"/>
                <a:ea typeface="+mn-ea"/>
                <a:cs typeface="Arial" charset="0"/>
              </a:rPr>
              <a:t>© </a:t>
            </a:r>
            <a:r>
              <a:rPr kumimoji="0" lang="en-US" sz="1000" b="0" i="0" u="none" strike="noStrike" kern="1200" cap="none" spc="0" normalizeH="0" baseline="0" noProof="0" err="1">
                <a:ln>
                  <a:noFill/>
                </a:ln>
                <a:solidFill>
                  <a:schemeClr val="accent1"/>
                </a:solidFill>
                <a:effectLst/>
                <a:uLnTx/>
                <a:uFillTx/>
                <a:latin typeface="+mj-lt"/>
                <a:ea typeface="+mn-ea"/>
                <a:cs typeface="Arial" charset="0"/>
              </a:rPr>
              <a:t>Equinor</a:t>
            </a:r>
            <a:r>
              <a:rPr kumimoji="0" lang="en-US" sz="1000" b="0" i="0" u="none" strike="noStrike" kern="1200" cap="none" spc="0" normalizeH="0" baseline="0" noProof="0">
                <a:ln>
                  <a:noFill/>
                </a:ln>
                <a:solidFill>
                  <a:schemeClr val="accent1"/>
                </a:solidFill>
                <a:effectLst/>
                <a:uLnTx/>
                <a:uFillTx/>
                <a:latin typeface="+mj-lt"/>
                <a:ea typeface="+mn-ea"/>
                <a:cs typeface="Arial" charset="0"/>
              </a:rPr>
              <a:t>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Copyright to all material including, but not limited to, written material, photographs, drawings, images, tables and data remains the property of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All rights reserved. Any other use, reproduction, translation, adaption, arrangement, alteration, distribution or storage of this presentation, in whole or in part, without the prior written permission of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is prohibited. The information contained in this presentation may not be accurate, up to date or applicable to the circumstances of any particular case, despite our efforts.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cannot accept any liability for any inaccuracies or omissions.</a:t>
            </a:r>
            <a:endParaRPr kumimoji="0" lang="en-US" sz="600" b="0" i="0" u="none" strike="noStrike" kern="1200" cap="none" spc="0" normalizeH="0" baseline="0" noProof="0">
              <a:ln>
                <a:noFill/>
              </a:ln>
              <a:solidFill>
                <a:srgbClr val="333333"/>
              </a:solidFill>
              <a:effectLst/>
              <a:uLnTx/>
              <a:uFillTx/>
              <a:latin typeface="Equinor Beta Light" panose="00000400000000000000" pitchFamily="50"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2"/>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US"/>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1"/>
                </a:solidFill>
                <a:latin typeface="+mj-lt"/>
              </a:defRPr>
            </a:lvl1pPr>
          </a:lstStyle>
          <a:p>
            <a:r>
              <a:rPr lang="en-US"/>
              <a:t>Click to add presentation title</a:t>
            </a:r>
            <a:endParaRPr lang="en-GB"/>
          </a:p>
        </p:txBody>
      </p:sp>
      <p:pic>
        <p:nvPicPr>
          <p:cNvPr id="7" name="Logo_RW_01">
            <a:hlinkClick r:id="" action="ppaction://media"/>
            <a:extLst>
              <a:ext uri="{FF2B5EF4-FFF2-40B4-BE49-F238E27FC236}">
                <a16:creationId xmlns:a16="http://schemas.microsoft.com/office/drawing/2014/main" id="{16459ECC-A6AD-4912-823A-BED9DF1D4547}"/>
              </a:ext>
            </a:extLst>
          </p:cNvPr>
          <p:cNvPicPr>
            <a:picLocks noChangeAspect="1"/>
          </p:cNvPicPr>
          <p:nvPr userDrawn="1">
            <a:videoFile r:link="rId2"/>
            <p:extLst>
              <p:ext uri="{DAA4B4D4-6D71-4841-9C94-3DE7FCFB9230}">
                <p14:media xmlns:p14="http://schemas.microsoft.com/office/powerpoint/2010/main" r:embed="rId1"/>
              </p:ext>
            </p:extLst>
          </p:nvPr>
        </p:nvPicPr>
        <p:blipFill rotWithShape="1">
          <a:blip r:embed="rId4"/>
          <a:srcRect l="-1" t="2651" r="19233" b="-1765"/>
          <a:stretch/>
        </p:blipFill>
        <p:spPr>
          <a:xfrm>
            <a:off x="8183244" y="19049"/>
            <a:ext cx="3974126" cy="2743201"/>
          </a:xfrm>
          <a:prstGeom prst="rect">
            <a:avLst/>
          </a:prstGeom>
        </p:spPr>
      </p:pic>
      <p:grpSp>
        <p:nvGrpSpPr>
          <p:cNvPr id="8" name="Group 15">
            <a:extLst>
              <a:ext uri="{FF2B5EF4-FFF2-40B4-BE49-F238E27FC236}">
                <a16:creationId xmlns:a16="http://schemas.microsoft.com/office/drawing/2014/main" id="{0F466226-9F05-4584-93FD-B883A3935863}"/>
              </a:ext>
            </a:extLst>
          </p:cNvPr>
          <p:cNvGrpSpPr/>
          <p:nvPr userDrawn="1"/>
        </p:nvGrpSpPr>
        <p:grpSpPr>
          <a:xfrm>
            <a:off x="12302034" y="1"/>
            <a:ext cx="155539" cy="4038600"/>
            <a:chOff x="12302034" y="0"/>
            <a:chExt cx="201733" cy="5238043"/>
          </a:xfrm>
        </p:grpSpPr>
        <p:grpSp>
          <p:nvGrpSpPr>
            <p:cNvPr id="9" name="Group 12">
              <a:extLst>
                <a:ext uri="{FF2B5EF4-FFF2-40B4-BE49-F238E27FC236}">
                  <a16:creationId xmlns:a16="http://schemas.microsoft.com/office/drawing/2014/main" id="{5076ED82-B030-4885-ACE1-764ABE01CF42}"/>
                </a:ext>
              </a:extLst>
            </p:cNvPr>
            <p:cNvGrpSpPr/>
            <p:nvPr userDrawn="1"/>
          </p:nvGrpSpPr>
          <p:grpSpPr>
            <a:xfrm>
              <a:off x="12302034" y="4577510"/>
              <a:ext cx="201733" cy="660533"/>
              <a:chOff x="12270137" y="3967908"/>
              <a:chExt cx="223553" cy="660533"/>
            </a:xfrm>
          </p:grpSpPr>
          <p:sp>
            <p:nvSpPr>
              <p:cNvPr id="34" name="Rectangle 156">
                <a:extLst>
                  <a:ext uri="{FF2B5EF4-FFF2-40B4-BE49-F238E27FC236}">
                    <a16:creationId xmlns:a16="http://schemas.microsoft.com/office/drawing/2014/main" id="{1D97FDA6-B043-451F-8D36-D4F1E2F6EE19}"/>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157">
                <a:extLst>
                  <a:ext uri="{FF2B5EF4-FFF2-40B4-BE49-F238E27FC236}">
                    <a16:creationId xmlns:a16="http://schemas.microsoft.com/office/drawing/2014/main" id="{928055AE-A156-42D3-9596-214565B58823}"/>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158">
                <a:extLst>
                  <a:ext uri="{FF2B5EF4-FFF2-40B4-BE49-F238E27FC236}">
                    <a16:creationId xmlns:a16="http://schemas.microsoft.com/office/drawing/2014/main" id="{3B2F63AF-614E-42AD-BBAC-6FED000D903B}"/>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11">
              <a:extLst>
                <a:ext uri="{FF2B5EF4-FFF2-40B4-BE49-F238E27FC236}">
                  <a16:creationId xmlns:a16="http://schemas.microsoft.com/office/drawing/2014/main" id="{E624FE47-BFF9-46CD-9638-2C10C91B2856}"/>
                </a:ext>
              </a:extLst>
            </p:cNvPr>
            <p:cNvGrpSpPr/>
            <p:nvPr userDrawn="1"/>
          </p:nvGrpSpPr>
          <p:grpSpPr>
            <a:xfrm>
              <a:off x="12302034" y="3317287"/>
              <a:ext cx="201733" cy="1125185"/>
              <a:chOff x="12270137" y="2809458"/>
              <a:chExt cx="223553" cy="1125185"/>
            </a:xfrm>
          </p:grpSpPr>
          <p:sp>
            <p:nvSpPr>
              <p:cNvPr id="29" name="Rectangle 173">
                <a:extLst>
                  <a:ext uri="{FF2B5EF4-FFF2-40B4-BE49-F238E27FC236}">
                    <a16:creationId xmlns:a16="http://schemas.microsoft.com/office/drawing/2014/main" id="{73D94B31-AF43-40E3-8C86-B4A29CA3988F}"/>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4">
                <a:extLst>
                  <a:ext uri="{FF2B5EF4-FFF2-40B4-BE49-F238E27FC236}">
                    <a16:creationId xmlns:a16="http://schemas.microsoft.com/office/drawing/2014/main" id="{99044CCD-F181-4D53-8B7A-8070617ADB20}"/>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5">
                <a:extLst>
                  <a:ext uri="{FF2B5EF4-FFF2-40B4-BE49-F238E27FC236}">
                    <a16:creationId xmlns:a16="http://schemas.microsoft.com/office/drawing/2014/main" id="{E33AFCB3-8D1B-4B52-8A17-0926B158885E}"/>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76">
                <a:extLst>
                  <a:ext uri="{FF2B5EF4-FFF2-40B4-BE49-F238E27FC236}">
                    <a16:creationId xmlns:a16="http://schemas.microsoft.com/office/drawing/2014/main" id="{667EB397-B814-4D14-B25E-F6B7FDCAF884}"/>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77">
                <a:extLst>
                  <a:ext uri="{FF2B5EF4-FFF2-40B4-BE49-F238E27FC236}">
                    <a16:creationId xmlns:a16="http://schemas.microsoft.com/office/drawing/2014/main" id="{34971430-24CF-4CC9-BB26-6ED8AC938923}"/>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0">
              <a:extLst>
                <a:ext uri="{FF2B5EF4-FFF2-40B4-BE49-F238E27FC236}">
                  <a16:creationId xmlns:a16="http://schemas.microsoft.com/office/drawing/2014/main" id="{82C61963-E5DD-4AE1-BD93-A3BE6EB8765C}"/>
                </a:ext>
              </a:extLst>
            </p:cNvPr>
            <p:cNvGrpSpPr/>
            <p:nvPr userDrawn="1"/>
          </p:nvGrpSpPr>
          <p:grpSpPr>
            <a:xfrm>
              <a:off x="12302034" y="2057064"/>
              <a:ext cx="201733" cy="1125185"/>
              <a:chOff x="12270137" y="1651008"/>
              <a:chExt cx="223553" cy="1125185"/>
            </a:xfrm>
          </p:grpSpPr>
          <p:sp>
            <p:nvSpPr>
              <p:cNvPr id="24" name="Rectangle 183">
                <a:extLst>
                  <a:ext uri="{FF2B5EF4-FFF2-40B4-BE49-F238E27FC236}">
                    <a16:creationId xmlns:a16="http://schemas.microsoft.com/office/drawing/2014/main" id="{90CE9729-18A8-4731-91A3-6CDE07FA6ED2}"/>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4">
                <a:extLst>
                  <a:ext uri="{FF2B5EF4-FFF2-40B4-BE49-F238E27FC236}">
                    <a16:creationId xmlns:a16="http://schemas.microsoft.com/office/drawing/2014/main" id="{C01C5702-39D4-4B7C-9CBF-1E6AAFD6AAE2}"/>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5">
                <a:extLst>
                  <a:ext uri="{FF2B5EF4-FFF2-40B4-BE49-F238E27FC236}">
                    <a16:creationId xmlns:a16="http://schemas.microsoft.com/office/drawing/2014/main" id="{D0E77939-05E9-4932-AB0B-106A7AB815EA}"/>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86">
                <a:extLst>
                  <a:ext uri="{FF2B5EF4-FFF2-40B4-BE49-F238E27FC236}">
                    <a16:creationId xmlns:a16="http://schemas.microsoft.com/office/drawing/2014/main" id="{E5206ECC-C11D-456F-BCB8-BA00DA1F892A}"/>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87">
                <a:extLst>
                  <a:ext uri="{FF2B5EF4-FFF2-40B4-BE49-F238E27FC236}">
                    <a16:creationId xmlns:a16="http://schemas.microsoft.com/office/drawing/2014/main" id="{B445DF7A-2058-42FA-B80F-82CC7C93C10F}"/>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 name="Group 9">
              <a:extLst>
                <a:ext uri="{FF2B5EF4-FFF2-40B4-BE49-F238E27FC236}">
                  <a16:creationId xmlns:a16="http://schemas.microsoft.com/office/drawing/2014/main" id="{D2F74E3A-C1E8-4C8E-A872-DF6400FCD1E1}"/>
                </a:ext>
              </a:extLst>
            </p:cNvPr>
            <p:cNvGrpSpPr/>
            <p:nvPr userDrawn="1"/>
          </p:nvGrpSpPr>
          <p:grpSpPr>
            <a:xfrm>
              <a:off x="12302034" y="796842"/>
              <a:ext cx="201733" cy="1125185"/>
              <a:chOff x="12270137" y="492558"/>
              <a:chExt cx="223553" cy="1125185"/>
            </a:xfrm>
          </p:grpSpPr>
          <p:sp>
            <p:nvSpPr>
              <p:cNvPr id="19" name="Rectangle 188">
                <a:extLst>
                  <a:ext uri="{FF2B5EF4-FFF2-40B4-BE49-F238E27FC236}">
                    <a16:creationId xmlns:a16="http://schemas.microsoft.com/office/drawing/2014/main" id="{A8A4E43A-127E-4AA7-B132-ACB895DFBFB2}"/>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89">
                <a:extLst>
                  <a:ext uri="{FF2B5EF4-FFF2-40B4-BE49-F238E27FC236}">
                    <a16:creationId xmlns:a16="http://schemas.microsoft.com/office/drawing/2014/main" id="{4BD8DA4F-3682-4799-A662-CE3B500D2242}"/>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0">
                <a:extLst>
                  <a:ext uri="{FF2B5EF4-FFF2-40B4-BE49-F238E27FC236}">
                    <a16:creationId xmlns:a16="http://schemas.microsoft.com/office/drawing/2014/main" id="{582F44AD-E6EB-4234-8184-753026C3A47F}"/>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91">
                <a:extLst>
                  <a:ext uri="{FF2B5EF4-FFF2-40B4-BE49-F238E27FC236}">
                    <a16:creationId xmlns:a16="http://schemas.microsoft.com/office/drawing/2014/main" id="{F0A89595-CE6B-4342-B5DB-D438B2FBA4B7}"/>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92">
                <a:extLst>
                  <a:ext uri="{FF2B5EF4-FFF2-40B4-BE49-F238E27FC236}">
                    <a16:creationId xmlns:a16="http://schemas.microsoft.com/office/drawing/2014/main" id="{9EEDC27C-B9E3-44C4-A970-0759B687E2F3}"/>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 name="Group 13">
              <a:extLst>
                <a:ext uri="{FF2B5EF4-FFF2-40B4-BE49-F238E27FC236}">
                  <a16:creationId xmlns:a16="http://schemas.microsoft.com/office/drawing/2014/main" id="{EEA32127-E227-4284-B99B-060C4D1FAE00}"/>
                </a:ext>
              </a:extLst>
            </p:cNvPr>
            <p:cNvGrpSpPr/>
            <p:nvPr userDrawn="1"/>
          </p:nvGrpSpPr>
          <p:grpSpPr>
            <a:xfrm>
              <a:off x="12302034" y="0"/>
              <a:ext cx="201733" cy="661805"/>
              <a:chOff x="12270137" y="-434202"/>
              <a:chExt cx="223553" cy="661805"/>
            </a:xfrm>
          </p:grpSpPr>
          <p:sp>
            <p:nvSpPr>
              <p:cNvPr id="16" name="Rectangle 200">
                <a:extLst>
                  <a:ext uri="{FF2B5EF4-FFF2-40B4-BE49-F238E27FC236}">
                    <a16:creationId xmlns:a16="http://schemas.microsoft.com/office/drawing/2014/main" id="{299EAC0C-4A47-434B-BEA8-1E19CF386106}"/>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31">
                <a:extLst>
                  <a:ext uri="{FF2B5EF4-FFF2-40B4-BE49-F238E27FC236}">
                    <a16:creationId xmlns:a16="http://schemas.microsoft.com/office/drawing/2014/main" id="{82EDFEE2-CAD8-459D-95FF-8E177E3F5AEE}"/>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33">
                <a:extLst>
                  <a:ext uri="{FF2B5EF4-FFF2-40B4-BE49-F238E27FC236}">
                    <a16:creationId xmlns:a16="http://schemas.microsoft.com/office/drawing/2014/main" id="{BABF36C7-EE2E-405B-BC31-0B3055D48E0E}"/>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Tree>
    <p:extLst>
      <p:ext uri="{BB962C8B-B14F-4D97-AF65-F5344CB8AC3E}">
        <p14:creationId xmlns:p14="http://schemas.microsoft.com/office/powerpoint/2010/main" val="463161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4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0230915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41469345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263831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2783964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69042901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233518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7714278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7191774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9317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defRPr>
            </a:lvl1pPr>
          </a:lstStyle>
          <a:p>
            <a:r>
              <a:rPr lang="en-US"/>
              <a:t>Click to edit Master title style</a:t>
            </a:r>
            <a:endParaRPr lang="en-GB"/>
          </a:p>
        </p:txBody>
      </p:sp>
      <p:pic>
        <p:nvPicPr>
          <p:cNvPr id="5" name="Picture 4">
            <a:extLst>
              <a:ext uri="{FF2B5EF4-FFF2-40B4-BE49-F238E27FC236}">
                <a16:creationId xmlns:a16="http://schemas.microsoft.com/office/drawing/2014/main" id="{FB70F985-82A2-425E-9E75-CFF4ACB456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6" name="Group 15">
            <a:extLst>
              <a:ext uri="{FF2B5EF4-FFF2-40B4-BE49-F238E27FC236}">
                <a16:creationId xmlns:a16="http://schemas.microsoft.com/office/drawing/2014/main" id="{4B30AC2E-F10A-4EB6-895A-ABD2CFB84D4B}"/>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8F3B07A2-41FE-430B-BD6F-693975B3C401}"/>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06F70521-B590-4876-B907-5CAC111CCE47}"/>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E8B6A08F-0F9C-44D5-B65C-1025CC55637E}"/>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14941EC5-4697-43AE-BDDB-D40C08BFCB1D}"/>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CACD23CB-972A-49E6-BF3C-72DFF2962C29}"/>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1E74424E-D654-40C0-AF2C-1FD2F9B20E2F}"/>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02F5BE6C-9B82-4A54-86E6-11BD64EECDB1}"/>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B139F898-647B-4CB5-82F1-9FA19BC8D534}"/>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6D34A254-5F61-42D3-8808-DCC4795F4B74}"/>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BC5D45EE-A2C4-47A2-9260-83210F42F93E}"/>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F4DF9DC4-9116-4FCA-B0A3-1365A970EB9B}"/>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D370E047-E803-43D7-82A9-F40ADD9366EB}"/>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69C574BE-8A16-4E16-82A4-BE9F91650003}"/>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456EFB23-69B7-4F03-BD64-3281D6758717}"/>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A96DE33B-8F42-4888-AD1D-2E1942503B8F}"/>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85A4AA32-9093-4674-B0EA-A413C2C73DD2}"/>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6D9CF69D-7423-4CB2-B97E-2FB1A4B503A8}"/>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B264C8D6-E358-46C9-BA2C-2BAC5289B6EC}"/>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FD6A999A-0686-4719-BD15-1688C6407751}"/>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0E4BD3DB-2BEC-438D-A3E2-90B349C66A8A}"/>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77359C5D-938B-4C53-9A79-1B55C9CE3BC8}"/>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D1A05513-99B7-499F-AA14-4C931EF88F12}"/>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02BBD3E8-9E3C-4A18-9F49-4FFFDF23E152}"/>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6B2715B0-8AD3-4FBD-AA83-0FC1D8DE8F63}"/>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1149E612-1A42-462F-8AC7-7B7FB62205A3}"/>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324BCEAC-7FDF-48ED-8192-9BEC365730C0}"/>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52120757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419122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14175975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1360792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292159516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28943969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2023570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57013152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66025335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42565585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88453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00707A"/>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B863E074-620B-4C54-B361-A24871884B9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5" name="Group 15">
            <a:extLst>
              <a:ext uri="{FF2B5EF4-FFF2-40B4-BE49-F238E27FC236}">
                <a16:creationId xmlns:a16="http://schemas.microsoft.com/office/drawing/2014/main" id="{70B1FB14-BC28-4860-B886-22AA01E32B2D}"/>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A83FED49-5884-4524-81E8-2F65CF324340}"/>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2706DE36-7039-492B-8FAC-061519E9F7F8}"/>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1D32ABF9-6C7B-426D-889D-438B7CF623E9}"/>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57B49201-5B9D-40CE-AC57-1325BEAFEB92}"/>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CA15BE77-3341-44DF-A7FA-9B0ADED55AE2}"/>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FB033539-4B88-4FA8-8A4C-65BA4F4A4311}"/>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F966C448-2C4F-44D8-A63F-078EB7FBC161}"/>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4C28DA3F-FE4C-48A0-B027-1528C705C5AB}"/>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FDC734DB-EF99-495A-9AE5-81B5AA80B8C1}"/>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20BB1576-5EA2-433F-B0DD-B4F711085C7B}"/>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6A7082FF-17F2-41A3-8C33-99BBBAA27F54}"/>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2AE15F0F-62AA-4495-8E9F-DB501261603D}"/>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E879BD69-4737-42A1-A8C6-441653D254BC}"/>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8DCF154F-D8A1-4898-A30A-ECB90FBF44EF}"/>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147CFC4E-A72C-4239-99DC-B2387E853C44}"/>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2EC7C927-8F41-4AEA-BE2C-1724B330B265}"/>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CB29DF0D-4317-4D98-ADB7-BDC35674F4EF}"/>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F883CB1A-3014-450C-9449-B474A41C9A51}"/>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C0719DCE-02E7-4443-B5C0-E02E6F4CD25A}"/>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42C18264-EDB6-4B97-B02E-17DD3E4AF345}"/>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A1F9116C-3532-4D43-BDFB-592F02787E45}"/>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9210B2FB-9427-4F58-B838-30217163EF8D}"/>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5AC1015C-2AD5-44D7-BE98-2C2425450A40}"/>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6AFAE396-B3FC-4AB6-8F44-9279C94AC05F}"/>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52593AA4-8312-4BAD-965A-D9DEDE2EDDCF}"/>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876BEDEF-8CF0-4935-93B1-2694F8994F3B}"/>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26597665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endParaRPr kumimoji="0" lang="en-GB" sz="1000" b="0" i="0" u="none" strike="noStrike" kern="1200" cap="none" spc="0" normalizeH="0" baseline="0" noProof="0">
              <a:ln>
                <a:noFill/>
              </a:ln>
              <a:solidFill>
                <a:schemeClr val="accent1"/>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333333"/>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5EE97569-7AAE-4F5E-A297-4CACC5BAA06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8D519266-1B1C-4659-AEC5-EDA3DECED6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BF3BF40D-54F5-41E5-BFE7-5E761CD14D7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7420AA68-386C-4A06-B329-2C289E5A596C}"/>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A6F1349D-9CA0-4F52-A1B2-0648A014D46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A5766B26-2BFE-4375-B7D1-36493B0116F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75A7788-5DE8-424D-AF7E-6BA2219C66F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9E02174F-4D0C-40F6-929D-C1A98901D81D}"/>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C50B7BD-087F-438C-8E6D-D7B0076CBCA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4CC2446-F339-48DA-97BF-BA9FD4F3C13B}"/>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061F2274-FE8C-4637-8CD6-D5E320DA6E2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E05F0F12-1507-4519-995E-D53F9890CD4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A7A657F-3B53-4C37-A5B5-5FB3A892970E}"/>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FE7C42B6-0A2E-4D69-9805-C8C834FAF45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ACC0F9B7-58E4-4780-ADD8-FB0D7294FB89}"/>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D91E642C-E592-4F90-B637-8CBFCB2CDFD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EEC855A-7670-434B-855F-4721B7345C48}"/>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427B0FA5-77F5-4BA9-B187-2FA74EE5A55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B98A930-A384-45FC-97E1-49EB0FC223BD}"/>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F7296EC2-5E0F-4841-9965-FAC03907568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F814D736-A490-4BEA-827D-3378EEBAA74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5ACFBCC7-9726-4C28-8040-00C6B7E89729}"/>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8C7C61BE-E8E5-4EA3-AF03-5EE94C6865E9}"/>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4DAD64AB-A4EB-4A93-A716-081A367D80E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28D69451-72D0-464D-AEBE-93DB4EB0EBB3}"/>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3C333EB1-72FC-4BB7-B043-41373270F69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95FE8E44-1908-4C90-991D-7FAB1E6ADE8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E9F6E1CC-21B6-4197-8780-FFF46FC554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63470D81-5B6B-4578-98D0-96FB1CFD3F1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F2A785F4-4C5C-4589-9D60-8ECF83413986}"/>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05DD23CC-26CD-4DD0-B4F5-81760B404EBD}"/>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917E9F0-891B-4061-A8EB-D228B5785AD5}"/>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9FDDB00E-99B3-4B72-A21E-2FFED5D66363}"/>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411B142B-DF51-4E1C-8850-630474006E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08EA9EA-9051-4F1D-AA20-905943CB2B86}"/>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2F134BD-32F3-42D7-95FA-9A15A56011C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538438C-EF2C-4DF9-B3E3-9AEC7F0113E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43A30FD4-40A9-4CEA-AD8C-59657995EA7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spTree>
    <p:extLst>
      <p:ext uri="{BB962C8B-B14F-4D97-AF65-F5344CB8AC3E}">
        <p14:creationId xmlns:p14="http://schemas.microsoft.com/office/powerpoint/2010/main" val="575964585"/>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0066588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4" name="TxtClassification">
            <a:extLst>
              <a:ext uri="{FF2B5EF4-FFF2-40B4-BE49-F238E27FC236}">
                <a16:creationId xmlns:a16="http://schemas.microsoft.com/office/drawing/2014/main" id="{82D58A66-71B1-4B4B-B2D1-5120641E4F56}"/>
              </a:ext>
            </a:extLst>
          </p:cNvPr>
          <p:cNvSpPr>
            <a:spLocks noGrp="1"/>
          </p:cNvSpPr>
          <p:nvPr>
            <p:ph type="dt" sz="quarter" idx="10"/>
          </p:nvPr>
        </p:nvSpPr>
        <p:spPr bwMode="gray">
          <a:xfrm>
            <a:off x="2455333" y="6521366"/>
            <a:ext cx="2370667"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gn="l">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15" name="TxtPageNumber">
            <a:extLst>
              <a:ext uri="{FF2B5EF4-FFF2-40B4-BE49-F238E27FC236}">
                <a16:creationId xmlns:a16="http://schemas.microsoft.com/office/drawing/2014/main" id="{BCFB810A-B4BF-4E54-9B80-27F752CA234D}"/>
              </a:ext>
            </a:extLst>
          </p:cNvPr>
          <p:cNvSpPr>
            <a:spLocks noGrp="1"/>
          </p:cNvSpPr>
          <p:nvPr>
            <p:ph type="sldNum" sz="quarter" idx="11"/>
          </p:nvPr>
        </p:nvSpPr>
        <p:spPr bwMode="gray">
          <a:xfrm>
            <a:off x="334434" y="6521365"/>
            <a:ext cx="476165" cy="262467"/>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fld id="{F919B4B9-EE84-4FB0-BF38-214B7AD7A3C6}" type="slidenum">
              <a:rPr lang="nb-NO" smtClean="0"/>
              <a:pPr/>
              <a:t>‹#›</a:t>
            </a:fld>
            <a:endParaRPr lang="nb-NO"/>
          </a:p>
        </p:txBody>
      </p:sp>
      <p:sp>
        <p:nvSpPr>
          <p:cNvPr id="16" name="TxtFooter">
            <a:extLst>
              <a:ext uri="{FF2B5EF4-FFF2-40B4-BE49-F238E27FC236}">
                <a16:creationId xmlns:a16="http://schemas.microsoft.com/office/drawing/2014/main" id="{E7DA318D-11E4-48E6-9788-D27B0F31A87F}"/>
              </a:ext>
            </a:extLst>
          </p:cNvPr>
          <p:cNvSpPr>
            <a:spLocks noGrp="1"/>
          </p:cNvSpPr>
          <p:nvPr>
            <p:ph type="ftr" sz="quarter" idx="12"/>
          </p:nvPr>
        </p:nvSpPr>
        <p:spPr>
          <a:xfrm>
            <a:off x="690033" y="6521366"/>
            <a:ext cx="5928699"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5" name="Rectangle 4">
            <a:extLst>
              <a:ext uri="{FF2B5EF4-FFF2-40B4-BE49-F238E27FC236}">
                <a16:creationId xmlns:a16="http://schemas.microsoft.com/office/drawing/2014/main" id="{DD4001AA-A972-45BC-A0B0-57F004C7EF37}"/>
              </a:ext>
            </a:extLst>
          </p:cNvPr>
          <p:cNvSpPr/>
          <p:nvPr userDrawn="1"/>
        </p:nvSpPr>
        <p:spPr>
          <a:xfrm>
            <a:off x="0" y="6131085"/>
            <a:ext cx="12192000" cy="72691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err="1">
              <a:solidFill>
                <a:schemeClr val="tx1"/>
              </a:solidFill>
            </a:endParaRPr>
          </a:p>
        </p:txBody>
      </p:sp>
    </p:spTree>
    <p:extLst>
      <p:ext uri="{BB962C8B-B14F-4D97-AF65-F5344CB8AC3E}">
        <p14:creationId xmlns:p14="http://schemas.microsoft.com/office/powerpoint/2010/main" val="26194513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229485888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18703188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60490052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85158787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19613828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82426258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85783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bg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43A186C0-EC28-446A-BAB0-6E768C6772D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6"/>
            <a:ext cx="2411272" cy="2103606"/>
          </a:xfrm>
          <a:prstGeom prst="rect">
            <a:avLst/>
          </a:prstGeom>
          <a:noFill/>
        </p:spPr>
      </p:pic>
      <p:grpSp>
        <p:nvGrpSpPr>
          <p:cNvPr id="5" name="Group 15">
            <a:extLst>
              <a:ext uri="{FF2B5EF4-FFF2-40B4-BE49-F238E27FC236}">
                <a16:creationId xmlns:a16="http://schemas.microsoft.com/office/drawing/2014/main" id="{33F2256D-FBB3-42F4-8A1C-D2F2EAC431C8}"/>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40DBA3D2-0580-4866-8C2B-290B7C950BD9}"/>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ED3AE077-1970-43BB-80F3-86B4D362249D}"/>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AB56ABE3-C338-4228-9C8D-B69608B54234}"/>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89382480-0E44-42CE-80A2-DB1A301BAA5D}"/>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CAC42803-2D3E-4C06-86D8-71F6CDAD5587}"/>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C9332426-0777-4AED-B726-1C2DC58448C6}"/>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428DF778-6871-4D61-88DD-9ABF87702C28}"/>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CC881E49-4A17-40F3-A770-94B42AF4E129}"/>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FC9CA581-3FC7-4BBD-B11F-5AE7925150C0}"/>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DDC05CB7-4567-46C0-B9F1-8B9E4F7F3DCF}"/>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01585293-672B-4976-A0FE-CAFF145420E0}"/>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5D54857C-405E-47A8-851C-F065CAF07445}"/>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568E12F4-72A0-46D8-A934-5385BF43F0C0}"/>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9FAA78B7-D6B2-4477-9767-A455B2900816}"/>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92FB8AF0-B612-4173-969E-6456D295891F}"/>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0CCED37E-F749-4942-AE90-59FBBCBB0EBC}"/>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51CCF0CF-07B6-4C4F-BD91-1F575CB6D80C}"/>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2EA7C38B-EB94-45D7-94E1-595AF6F4858D}"/>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3256F540-B073-4480-A88B-A540E65714C2}"/>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1B9A8BCB-3A10-4F7D-9458-0C06FB88D122}"/>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7C639F8F-B8A4-4F57-A592-22B8551FC363}"/>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2710EA5C-79B1-4E61-8FCC-2FF37DF682E2}"/>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3B0D3C36-ECCC-440D-96E1-7070B4F6BBAD}"/>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2374DC56-63B5-46C6-AE65-62CD3D1AA5B2}"/>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C5F54365-1E77-4B41-8A20-18A53F5CD56F}"/>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4BAEE973-FCEE-4D32-8CE6-20E366398E82}"/>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300775326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72159579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74677352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99553184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66269330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7019086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43261261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354090038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163699469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24999483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578070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73B1B6"/>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CBCCDAA2-6E90-41EB-AD0F-B01BA21FA7F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6"/>
            <a:ext cx="2411272" cy="2103606"/>
          </a:xfrm>
          <a:prstGeom prst="rect">
            <a:avLst/>
          </a:prstGeom>
          <a:noFill/>
        </p:spPr>
      </p:pic>
      <p:grpSp>
        <p:nvGrpSpPr>
          <p:cNvPr id="5" name="Group 15">
            <a:extLst>
              <a:ext uri="{FF2B5EF4-FFF2-40B4-BE49-F238E27FC236}">
                <a16:creationId xmlns:a16="http://schemas.microsoft.com/office/drawing/2014/main" id="{3E6BB097-4423-4B47-AD85-8EF2A43ADE75}"/>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092DED28-7398-4384-98E3-E41B937665E6}"/>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F432B988-83EC-4453-BFD2-CE79FB087D3A}"/>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9DE8DC64-3582-4277-80C6-755CA01686FC}"/>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9E697100-9D41-4577-A2A3-C8D2680BA7FA}"/>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EA1C3366-7F4F-4BE8-BA00-268D942A8E23}"/>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8A8BB4D2-C0D1-4156-BCD7-EE02CD037FC3}"/>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23226431-5F28-41C7-9511-FB4332C4821D}"/>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9AF0356D-8341-4312-8E27-626AA3BA19C4}"/>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12D65BB1-47B6-4054-BBAC-07EC5BB51CE8}"/>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E8115F98-D434-4BEE-A36D-6CA9CF63BFF8}"/>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1C5AC4C7-8C4E-4F0E-B1A5-6A1019BE8DE0}"/>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11BA3428-2589-44BF-8AFE-764BAE8C950A}"/>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DE825B6F-DBB3-43C2-9EE1-FDE365386607}"/>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6AEE172D-73DB-46D1-AB32-B27F1EDF3CF7}"/>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17F37334-6EB7-47AF-AEA4-D521D8740B41}"/>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96075C2F-0323-4A03-849C-88248EA65F73}"/>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0630AFE3-0A22-4CAA-A47C-C968E6F1370C}"/>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1656AFE7-8663-44BE-88AF-57606FC94D77}"/>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6260DEAC-E115-4C12-BB00-695FF3BC8F42}"/>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4DD8873D-A801-4CAA-BD84-FD80D96CB992}"/>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0C4B41F0-8F01-4E37-8A41-64FF7438A195}"/>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81A516F0-9FD1-4E18-BA65-759B307AE051}"/>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84AD3C48-9825-4717-AFE7-0A94E0728CAB}"/>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4511F55B-6167-481E-B9CF-23B22ECB6F90}"/>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E5365188-0072-4303-9D50-F6E725567A06}"/>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81C81048-00A2-418F-8743-E9DBDFD3C5DF}"/>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7C8F98"/>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373397749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18537509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79359568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7419254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3758687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1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20801"/>
            <a:ext cx="10801350" cy="592073"/>
          </a:xfrm>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a:xfrm>
            <a:off x="698360" y="1800000"/>
            <a:ext cx="10789317" cy="4355904"/>
          </a:xfrm>
        </p:spPr>
        <p:txBody>
          <a:bodyPr/>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Tree>
    <p:extLst>
      <p:ext uri="{BB962C8B-B14F-4D97-AF65-F5344CB8AC3E}">
        <p14:creationId xmlns:p14="http://schemas.microsoft.com/office/powerpoint/2010/main" val="33264738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2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000"/>
            <a:ext cx="5400675" cy="4337043"/>
          </a:xfrm>
        </p:spPr>
        <p:txBody>
          <a:bodyPr r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6104232" y="1800000"/>
            <a:ext cx="5400673" cy="4337043"/>
          </a:xfrm>
        </p:spPr>
        <p:txBody>
          <a:bodyPr l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7" name="Straight Connector 6">
            <a:extLst>
              <a:ext uri="{FF2B5EF4-FFF2-40B4-BE49-F238E27FC236}">
                <a16:creationId xmlns:a16="http://schemas.microsoft.com/office/drawing/2014/main" id="{F9DEAF68-2D99-47D6-AD8C-1328027DAF1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931526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533"/>
            <a:ext cx="3600450" cy="4365317"/>
          </a:xfrm>
        </p:spPr>
        <p:txBody>
          <a:bodyPr r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7896225" y="1800533"/>
            <a:ext cx="3600449" cy="4365317"/>
          </a:xfrm>
        </p:spPr>
        <p:txBody>
          <a:bodyPr l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hasCustomPrompt="1"/>
          </p:nvPr>
        </p:nvSpPr>
        <p:spPr>
          <a:xfrm>
            <a:off x="4321175" y="1800533"/>
            <a:ext cx="3575050" cy="4365317"/>
          </a:xfrm>
        </p:spPr>
        <p:txBody>
          <a:bodyPr lIns="108000" rIns="10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8" name="Straight Connector 7">
            <a:extLst>
              <a:ext uri="{FF2B5EF4-FFF2-40B4-BE49-F238E27FC236}">
                <a16:creationId xmlns:a16="http://schemas.microsoft.com/office/drawing/2014/main" id="{37EF2A27-AEDA-479E-BB70-B2E0DBAFB51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745287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3599703" cy="3565523"/>
          </a:xfrm>
        </p:spPr>
        <p:txBody>
          <a:bodyPr tIns="108000" rIns="216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4295402" y="2600326"/>
            <a:ext cx="3575424" cy="3565520"/>
          </a:xfrm>
        </p:spPr>
        <p:txBody>
          <a:bodyPr lIns="108000" tIns="108000" rIns="108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7896225" y="2600326"/>
            <a:ext cx="3600449" cy="3565520"/>
          </a:xfrm>
        </p:spPr>
        <p:txBody>
          <a:bodyPr lIns="216000" tIns="108000" r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3600450" cy="595007"/>
          </a:xfrm>
        </p:spPr>
        <p:txBody>
          <a:bodyPr r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4295775" y="2005318"/>
            <a:ext cx="3600450" cy="595007"/>
          </a:xfrm>
        </p:spPr>
        <p:txBody>
          <a:bodyPr lIns="108000" rIns="108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7896225" y="2005318"/>
            <a:ext cx="3600824" cy="595007"/>
          </a:xfrm>
        </p:spPr>
        <p:txBody>
          <a:bodyPr l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1" name="Straight Connector 10">
            <a:extLst>
              <a:ext uri="{FF2B5EF4-FFF2-40B4-BE49-F238E27FC236}">
                <a16:creationId xmlns:a16="http://schemas.microsoft.com/office/drawing/2014/main" id="{0322214E-3AB3-4C24-A524-2CE8418A11B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13647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4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2700000" cy="3565523"/>
          </a:xfrm>
        </p:spPr>
        <p:txBody>
          <a:bodyPr tIns="108000" rIns="216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3399856"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8796338" y="2600326"/>
            <a:ext cx="2700000" cy="3565520"/>
          </a:xfrm>
        </p:spPr>
        <p:txBody>
          <a:bodyPr lIns="216000" tIns="108000" rIns="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2700000" cy="595007"/>
          </a:xfrm>
        </p:spPr>
        <p:txBody>
          <a:bodyPr r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3400229"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8796431" y="2005318"/>
            <a:ext cx="2700000" cy="595007"/>
          </a:xfrm>
        </p:spPr>
        <p:txBody>
          <a:bodyPr l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1" name="Plassholder for tekst 8">
            <a:extLst>
              <a:ext uri="{FF2B5EF4-FFF2-40B4-BE49-F238E27FC236}">
                <a16:creationId xmlns:a16="http://schemas.microsoft.com/office/drawing/2014/main" id="{F41B8369-23C3-4F16-BCF6-293D6FF66C20}"/>
              </a:ext>
            </a:extLst>
          </p:cNvPr>
          <p:cNvSpPr>
            <a:spLocks noGrp="1"/>
          </p:cNvSpPr>
          <p:nvPr>
            <p:ph type="body" sz="quarter" idx="23" hasCustomPrompt="1"/>
          </p:nvPr>
        </p:nvSpPr>
        <p:spPr>
          <a:xfrm>
            <a:off x="6105349"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2" name="Plassholder for tekst 18">
            <a:extLst>
              <a:ext uri="{FF2B5EF4-FFF2-40B4-BE49-F238E27FC236}">
                <a16:creationId xmlns:a16="http://schemas.microsoft.com/office/drawing/2014/main" id="{DBA1DC41-ABAE-4F03-A70D-362A4D4B5903}"/>
              </a:ext>
            </a:extLst>
          </p:cNvPr>
          <p:cNvSpPr>
            <a:spLocks noGrp="1"/>
          </p:cNvSpPr>
          <p:nvPr>
            <p:ph type="body" sz="quarter" idx="24" hasCustomPrompt="1"/>
          </p:nvPr>
        </p:nvSpPr>
        <p:spPr>
          <a:xfrm>
            <a:off x="6105722"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5" name="Straight Connector 14">
            <a:extLst>
              <a:ext uri="{FF2B5EF4-FFF2-40B4-BE49-F238E27FC236}">
                <a16:creationId xmlns:a16="http://schemas.microsoft.com/office/drawing/2014/main" id="{9B208F9B-63CE-4FCD-BE60-F49AE7373A67}"/>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883729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3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2"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9015"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53277"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4752"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9015"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9015"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53277"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53277"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14" name="Straight Connector 13">
            <a:extLst>
              <a:ext uri="{FF2B5EF4-FFF2-40B4-BE49-F238E27FC236}">
                <a16:creationId xmlns:a16="http://schemas.microsoft.com/office/drawing/2014/main" id="{8A977C04-1C2D-410B-BAA7-8E5E4634B2A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3984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2621"/>
          </a:xfrm>
        </p:spPr>
        <p:txBody>
          <a:bodyPr tIns="0" bIns="0" anchor="b"/>
          <a:lstStyle>
            <a:lvl1pPr algn="l">
              <a:lnSpc>
                <a:spcPct val="100000"/>
              </a:lnSpc>
              <a:defRPr sz="3200">
                <a:solidFill>
                  <a:schemeClr val="bg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2FB31E61-CBDC-44CC-BAF8-B21860843A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6"/>
            <a:ext cx="2411272" cy="2103606"/>
          </a:xfrm>
          <a:prstGeom prst="rect">
            <a:avLst/>
          </a:prstGeom>
          <a:noFill/>
        </p:spPr>
      </p:pic>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7" name="Group 15">
            <a:extLst>
              <a:ext uri="{FF2B5EF4-FFF2-40B4-BE49-F238E27FC236}">
                <a16:creationId xmlns:a16="http://schemas.microsoft.com/office/drawing/2014/main" id="{899B2306-C2CF-4024-A63D-C96369A784CB}"/>
              </a:ext>
            </a:extLst>
          </p:cNvPr>
          <p:cNvGrpSpPr/>
          <p:nvPr userDrawn="1"/>
        </p:nvGrpSpPr>
        <p:grpSpPr>
          <a:xfrm>
            <a:off x="12302034" y="1"/>
            <a:ext cx="155539" cy="4038600"/>
            <a:chOff x="12302034" y="0"/>
            <a:chExt cx="201733" cy="5238043"/>
          </a:xfrm>
        </p:grpSpPr>
        <p:grpSp>
          <p:nvGrpSpPr>
            <p:cNvPr id="8" name="Group 12">
              <a:extLst>
                <a:ext uri="{FF2B5EF4-FFF2-40B4-BE49-F238E27FC236}">
                  <a16:creationId xmlns:a16="http://schemas.microsoft.com/office/drawing/2014/main" id="{8BF17CDC-1ECA-41FC-8550-320CABA328CA}"/>
                </a:ext>
              </a:extLst>
            </p:cNvPr>
            <p:cNvGrpSpPr/>
            <p:nvPr userDrawn="1"/>
          </p:nvGrpSpPr>
          <p:grpSpPr>
            <a:xfrm>
              <a:off x="12302034" y="4577510"/>
              <a:ext cx="201733" cy="660533"/>
              <a:chOff x="12270137" y="3967908"/>
              <a:chExt cx="223553" cy="660533"/>
            </a:xfrm>
          </p:grpSpPr>
          <p:sp>
            <p:nvSpPr>
              <p:cNvPr id="32" name="Rectangle 156">
                <a:extLst>
                  <a:ext uri="{FF2B5EF4-FFF2-40B4-BE49-F238E27FC236}">
                    <a16:creationId xmlns:a16="http://schemas.microsoft.com/office/drawing/2014/main" id="{2F8E14B1-7BD3-447D-86AA-69B84F61B485}"/>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57">
                <a:extLst>
                  <a:ext uri="{FF2B5EF4-FFF2-40B4-BE49-F238E27FC236}">
                    <a16:creationId xmlns:a16="http://schemas.microsoft.com/office/drawing/2014/main" id="{766A9D27-FFBE-4E38-8552-90FCB746F024}"/>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158">
                <a:extLst>
                  <a:ext uri="{FF2B5EF4-FFF2-40B4-BE49-F238E27FC236}">
                    <a16:creationId xmlns:a16="http://schemas.microsoft.com/office/drawing/2014/main" id="{A66C5BCB-25F8-4B30-A421-BFBB7BC10422}"/>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1">
              <a:extLst>
                <a:ext uri="{FF2B5EF4-FFF2-40B4-BE49-F238E27FC236}">
                  <a16:creationId xmlns:a16="http://schemas.microsoft.com/office/drawing/2014/main" id="{1B6D446A-9743-4148-AFA6-0AFE223647DA}"/>
                </a:ext>
              </a:extLst>
            </p:cNvPr>
            <p:cNvGrpSpPr/>
            <p:nvPr userDrawn="1"/>
          </p:nvGrpSpPr>
          <p:grpSpPr>
            <a:xfrm>
              <a:off x="12302034" y="3317287"/>
              <a:ext cx="201733" cy="1125185"/>
              <a:chOff x="12270137" y="2809458"/>
              <a:chExt cx="223553" cy="1125185"/>
            </a:xfrm>
          </p:grpSpPr>
          <p:sp>
            <p:nvSpPr>
              <p:cNvPr id="27" name="Rectangle 173">
                <a:extLst>
                  <a:ext uri="{FF2B5EF4-FFF2-40B4-BE49-F238E27FC236}">
                    <a16:creationId xmlns:a16="http://schemas.microsoft.com/office/drawing/2014/main" id="{C0B7FCFA-7E23-497F-8C74-B833E750F83E}"/>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4">
                <a:extLst>
                  <a:ext uri="{FF2B5EF4-FFF2-40B4-BE49-F238E27FC236}">
                    <a16:creationId xmlns:a16="http://schemas.microsoft.com/office/drawing/2014/main" id="{B8BCB58A-CC6C-4169-A639-72FAC43548B9}"/>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5">
                <a:extLst>
                  <a:ext uri="{FF2B5EF4-FFF2-40B4-BE49-F238E27FC236}">
                    <a16:creationId xmlns:a16="http://schemas.microsoft.com/office/drawing/2014/main" id="{DA6BEEDB-E43E-43CF-B242-CE57D81F9CC5}"/>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6">
                <a:extLst>
                  <a:ext uri="{FF2B5EF4-FFF2-40B4-BE49-F238E27FC236}">
                    <a16:creationId xmlns:a16="http://schemas.microsoft.com/office/drawing/2014/main" id="{B67B3CC7-31A2-4324-93FA-7596694822CC}"/>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7">
                <a:extLst>
                  <a:ext uri="{FF2B5EF4-FFF2-40B4-BE49-F238E27FC236}">
                    <a16:creationId xmlns:a16="http://schemas.microsoft.com/office/drawing/2014/main" id="{37B65368-EFE4-427F-92C7-4F78A5055C89}"/>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10">
              <a:extLst>
                <a:ext uri="{FF2B5EF4-FFF2-40B4-BE49-F238E27FC236}">
                  <a16:creationId xmlns:a16="http://schemas.microsoft.com/office/drawing/2014/main" id="{773BC460-EFDD-404A-B125-A13EA48D075C}"/>
                </a:ext>
              </a:extLst>
            </p:cNvPr>
            <p:cNvGrpSpPr/>
            <p:nvPr userDrawn="1"/>
          </p:nvGrpSpPr>
          <p:grpSpPr>
            <a:xfrm>
              <a:off x="12302034" y="2057064"/>
              <a:ext cx="201733" cy="1125185"/>
              <a:chOff x="12270137" y="1651008"/>
              <a:chExt cx="223553" cy="1125185"/>
            </a:xfrm>
          </p:grpSpPr>
          <p:sp>
            <p:nvSpPr>
              <p:cNvPr id="22" name="Rectangle 183">
                <a:extLst>
                  <a:ext uri="{FF2B5EF4-FFF2-40B4-BE49-F238E27FC236}">
                    <a16:creationId xmlns:a16="http://schemas.microsoft.com/office/drawing/2014/main" id="{8DE94877-7392-4406-929F-B764BDF112F8}"/>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4">
                <a:extLst>
                  <a:ext uri="{FF2B5EF4-FFF2-40B4-BE49-F238E27FC236}">
                    <a16:creationId xmlns:a16="http://schemas.microsoft.com/office/drawing/2014/main" id="{FDBDBDC7-D1CD-4EC4-ACEE-132F7EA131CF}"/>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5">
                <a:extLst>
                  <a:ext uri="{FF2B5EF4-FFF2-40B4-BE49-F238E27FC236}">
                    <a16:creationId xmlns:a16="http://schemas.microsoft.com/office/drawing/2014/main" id="{1655612F-AD44-456A-9497-7074AE6FA255}"/>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6">
                <a:extLst>
                  <a:ext uri="{FF2B5EF4-FFF2-40B4-BE49-F238E27FC236}">
                    <a16:creationId xmlns:a16="http://schemas.microsoft.com/office/drawing/2014/main" id="{F53524A9-B221-4015-AE08-F6785A6ED487}"/>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7">
                <a:extLst>
                  <a:ext uri="{FF2B5EF4-FFF2-40B4-BE49-F238E27FC236}">
                    <a16:creationId xmlns:a16="http://schemas.microsoft.com/office/drawing/2014/main" id="{1F758217-D52E-4B40-A5BC-03C5E1E384DC}"/>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9">
              <a:extLst>
                <a:ext uri="{FF2B5EF4-FFF2-40B4-BE49-F238E27FC236}">
                  <a16:creationId xmlns:a16="http://schemas.microsoft.com/office/drawing/2014/main" id="{F2F2329D-2F1D-4D2B-985B-AC6897A9B025}"/>
                </a:ext>
              </a:extLst>
            </p:cNvPr>
            <p:cNvGrpSpPr/>
            <p:nvPr userDrawn="1"/>
          </p:nvGrpSpPr>
          <p:grpSpPr>
            <a:xfrm>
              <a:off x="12302034" y="796842"/>
              <a:ext cx="201733" cy="1125185"/>
              <a:chOff x="12270137" y="492558"/>
              <a:chExt cx="223553" cy="1125185"/>
            </a:xfrm>
          </p:grpSpPr>
          <p:sp>
            <p:nvSpPr>
              <p:cNvPr id="16" name="Rectangle 188">
                <a:extLst>
                  <a:ext uri="{FF2B5EF4-FFF2-40B4-BE49-F238E27FC236}">
                    <a16:creationId xmlns:a16="http://schemas.microsoft.com/office/drawing/2014/main" id="{85DB43FF-9DB0-4556-9A05-5B2ABFB050EA}"/>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89">
                <a:extLst>
                  <a:ext uri="{FF2B5EF4-FFF2-40B4-BE49-F238E27FC236}">
                    <a16:creationId xmlns:a16="http://schemas.microsoft.com/office/drawing/2014/main" id="{2FE022CE-DD2A-4EFC-9534-B8D208EBB69D}"/>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0">
                <a:extLst>
                  <a:ext uri="{FF2B5EF4-FFF2-40B4-BE49-F238E27FC236}">
                    <a16:creationId xmlns:a16="http://schemas.microsoft.com/office/drawing/2014/main" id="{C85739C5-516F-43C7-A3CA-5BF9B8FDFDFE}"/>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1">
                <a:extLst>
                  <a:ext uri="{FF2B5EF4-FFF2-40B4-BE49-F238E27FC236}">
                    <a16:creationId xmlns:a16="http://schemas.microsoft.com/office/drawing/2014/main" id="{6C4F101E-1708-41AE-ACB3-02B2A9B27173}"/>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2">
                <a:extLst>
                  <a:ext uri="{FF2B5EF4-FFF2-40B4-BE49-F238E27FC236}">
                    <a16:creationId xmlns:a16="http://schemas.microsoft.com/office/drawing/2014/main" id="{0948D655-C735-4370-8294-447D4708FF2A}"/>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13">
              <a:extLst>
                <a:ext uri="{FF2B5EF4-FFF2-40B4-BE49-F238E27FC236}">
                  <a16:creationId xmlns:a16="http://schemas.microsoft.com/office/drawing/2014/main" id="{284C6AF5-3D92-485E-A13D-C2AD89D6383E}"/>
                </a:ext>
              </a:extLst>
            </p:cNvPr>
            <p:cNvGrpSpPr/>
            <p:nvPr userDrawn="1"/>
          </p:nvGrpSpPr>
          <p:grpSpPr>
            <a:xfrm>
              <a:off x="12302034" y="0"/>
              <a:ext cx="201733" cy="661805"/>
              <a:chOff x="12270137" y="-434202"/>
              <a:chExt cx="223553" cy="661805"/>
            </a:xfrm>
          </p:grpSpPr>
          <p:sp>
            <p:nvSpPr>
              <p:cNvPr id="13" name="Rectangle 200">
                <a:extLst>
                  <a:ext uri="{FF2B5EF4-FFF2-40B4-BE49-F238E27FC236}">
                    <a16:creationId xmlns:a16="http://schemas.microsoft.com/office/drawing/2014/main" id="{46DCEB8A-CC4B-4043-95BF-4BC79CEB595F}"/>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1">
                <a:extLst>
                  <a:ext uri="{FF2B5EF4-FFF2-40B4-BE49-F238E27FC236}">
                    <a16:creationId xmlns:a16="http://schemas.microsoft.com/office/drawing/2014/main" id="{70FAF477-4B73-403C-8A1E-9FE6C8EEC7E7}"/>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33">
                <a:extLst>
                  <a:ext uri="{FF2B5EF4-FFF2-40B4-BE49-F238E27FC236}">
                    <a16:creationId xmlns:a16="http://schemas.microsoft.com/office/drawing/2014/main" id="{8D85CCF9-E886-4C53-8F4D-71C8EA5C1338}"/>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381970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4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1"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3420059"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6135367"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2528"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3420060"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3417836"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6135368"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6133144"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14" name="Picture Placeholder 10">
            <a:extLst>
              <a:ext uri="{FF2B5EF4-FFF2-40B4-BE49-F238E27FC236}">
                <a16:creationId xmlns:a16="http://schemas.microsoft.com/office/drawing/2014/main" id="{DD9B2730-1633-40E2-8BC2-F1C840471316}"/>
              </a:ext>
            </a:extLst>
          </p:cNvPr>
          <p:cNvSpPr>
            <a:spLocks noGrp="1"/>
          </p:cNvSpPr>
          <p:nvPr>
            <p:ph type="pic" sz="quarter" idx="22"/>
          </p:nvPr>
        </p:nvSpPr>
        <p:spPr>
          <a:xfrm>
            <a:off x="8850675"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20" name="Text Placeholder 12">
            <a:extLst>
              <a:ext uri="{FF2B5EF4-FFF2-40B4-BE49-F238E27FC236}">
                <a16:creationId xmlns:a16="http://schemas.microsoft.com/office/drawing/2014/main" id="{3116D8BC-B55B-42AC-B449-0078EDE9394A}"/>
              </a:ext>
            </a:extLst>
          </p:cNvPr>
          <p:cNvSpPr>
            <a:spLocks noGrp="1"/>
          </p:cNvSpPr>
          <p:nvPr>
            <p:ph type="body" sz="quarter" idx="23"/>
          </p:nvPr>
        </p:nvSpPr>
        <p:spPr>
          <a:xfrm>
            <a:off x="8850675"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Text Placeholder 14">
            <a:extLst>
              <a:ext uri="{FF2B5EF4-FFF2-40B4-BE49-F238E27FC236}">
                <a16:creationId xmlns:a16="http://schemas.microsoft.com/office/drawing/2014/main" id="{5222868D-42E6-4FED-B90F-0A7F1DC09DD9}"/>
              </a:ext>
            </a:extLst>
          </p:cNvPr>
          <p:cNvSpPr>
            <a:spLocks noGrp="1"/>
          </p:cNvSpPr>
          <p:nvPr>
            <p:ph type="body" sz="quarter" idx="24"/>
          </p:nvPr>
        </p:nvSpPr>
        <p:spPr>
          <a:xfrm>
            <a:off x="8848451"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4" name="Straight Connector 23">
            <a:extLst>
              <a:ext uri="{FF2B5EF4-FFF2-40B4-BE49-F238E27FC236}">
                <a16:creationId xmlns:a16="http://schemas.microsoft.com/office/drawing/2014/main" id="{5B43F209-D9B1-4C1D-BEEB-45BEA693935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86218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lored left column-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3395663"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1DD5A502-4272-4E22-9389-C48A9C4367C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497729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lored left column-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4295775"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3600451" cy="3752586"/>
          </a:xfrm>
        </p:spPr>
        <p:txBody>
          <a:bodyPr rIns="216000"/>
          <a:lstStyle>
            <a:lvl1pPr marL="0" indent="0">
              <a:buNone/>
              <a:defRPr sz="1600">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4" y="828576"/>
            <a:ext cx="3600451"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991099" y="819150"/>
            <a:ext cx="6505575" cy="5346700"/>
          </a:xfrm>
          <a:prstGeom prst="rect">
            <a:avLst/>
          </a:prstGeom>
        </p:spPr>
        <p:txBody>
          <a:bodyPr lIns="180000" tIns="0" rIns="0" b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49358CCD-89E7-4827-909B-DB170742C6F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977304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lored right column">
    <p:bg>
      <p:bgPr>
        <a:solidFill>
          <a:srgbClr val="DFF5FF"/>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1" y="0"/>
            <a:ext cx="339566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pic>
        <p:nvPicPr>
          <p:cNvPr id="10" name="Graphic 9">
            <a:extLst>
              <a:ext uri="{FF2B5EF4-FFF2-40B4-BE49-F238E27FC236}">
                <a16:creationId xmlns:a16="http://schemas.microsoft.com/office/drawing/2014/main" id="{74A353F3-1233-4B1E-8AA8-841E825EC40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430219" y="175144"/>
            <a:ext cx="1078648" cy="427693"/>
          </a:xfrm>
          <a:prstGeom prst="rect">
            <a:avLst/>
          </a:prstGeom>
        </p:spPr>
      </p:pic>
      <p:cxnSp>
        <p:nvCxnSpPr>
          <p:cNvPr id="11" name="Straight Connector 10">
            <a:extLst>
              <a:ext uri="{FF2B5EF4-FFF2-40B4-BE49-F238E27FC236}">
                <a16:creationId xmlns:a16="http://schemas.microsoft.com/office/drawing/2014/main" id="{63150CF0-D237-49B5-A659-C72EB2C01CA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923927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Colored top row">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0" y="0"/>
            <a:ext cx="12192000" cy="3787807"/>
          </a:xfrm>
          <a:solidFill>
            <a:srgbClr val="DFF5FF"/>
          </a:solidFill>
        </p:spPr>
        <p:txBody>
          <a:bodyPr anchor="ctr">
            <a:normAutofit/>
          </a:bodyPr>
          <a:lstStyle>
            <a:lvl1pPr marL="0" indent="0" algn="ctr">
              <a:buNone/>
              <a:defRPr sz="1400">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912125"/>
            <a:ext cx="2858580" cy="2253726"/>
          </a:xfrm>
        </p:spPr>
        <p:txBody>
          <a:bodyPr tIns="180000" rIns="0" anchor="t"/>
          <a:lstStyle>
            <a:lvl1pPr>
              <a:lnSpc>
                <a:spcPct val="100000"/>
              </a:lnSpc>
              <a:defRPr sz="2400">
                <a:solidFill>
                  <a:srgbClr val="243746"/>
                </a:solidFill>
              </a:defRPr>
            </a:lvl1pPr>
          </a:lstStyle>
          <a:p>
            <a:r>
              <a:rPr lang="en-US" noProof="0"/>
              <a:t>Click to edit Master title style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hasCustomPrompt="1"/>
          </p:nvPr>
        </p:nvSpPr>
        <p:spPr>
          <a:xfrm>
            <a:off x="4295775" y="3902697"/>
            <a:ext cx="7200900" cy="2263153"/>
          </a:xfrm>
        </p:spPr>
        <p:txBody>
          <a:bodyPr lIns="0" tIns="288000" rIns="0"/>
          <a:lstStyle>
            <a:lvl1pPr marL="0" indent="0">
              <a:buNone/>
              <a:defRPr sz="1600">
                <a:solidFill>
                  <a:srgbClr val="24374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7" name="Straight Connector 6">
            <a:extLst>
              <a:ext uri="{FF2B5EF4-FFF2-40B4-BE49-F238E27FC236}">
                <a16:creationId xmlns:a16="http://schemas.microsoft.com/office/drawing/2014/main" id="{5DB742E2-033B-481C-8301-4B9B3ABC077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96565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8"/>
            <a:ext cx="10801350" cy="601648"/>
          </a:xfrm>
        </p:spPr>
        <p:txBody>
          <a:bodyPr anchor="t"/>
          <a:lstStyle>
            <a:lvl1pPr>
              <a:defRPr>
                <a:solidFill>
                  <a:srgbClr val="243746"/>
                </a:solidFill>
              </a:defRPr>
            </a:lvl1pPr>
          </a:lstStyle>
          <a:p>
            <a:r>
              <a:rPr lang="en-US" noProof="0"/>
              <a:t>Click to edit Master title style</a:t>
            </a:r>
            <a:endParaRPr lang="en-GB" noProof="0"/>
          </a:p>
        </p:txBody>
      </p: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5" name="Straight Connector 4">
            <a:extLst>
              <a:ext uri="{FF2B5EF4-FFF2-40B4-BE49-F238E27FC236}">
                <a16:creationId xmlns:a16="http://schemas.microsoft.com/office/drawing/2014/main" id="{2A5E7FB3-59C8-493D-9C0D-12767F4C145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188678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Blanc">
    <p:spTree>
      <p:nvGrpSpPr>
        <p:cNvPr id="1" name=""/>
        <p:cNvGrpSpPr/>
        <p:nvPr/>
      </p:nvGrpSpPr>
      <p:grpSpPr>
        <a:xfrm>
          <a:off x="0" y="0"/>
          <a:ext cx="0" cy="0"/>
          <a:chOff x="0" y="0"/>
          <a:chExt cx="0" cy="0"/>
        </a:xfrm>
      </p:grpSpPr>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4" name="Straight Connector 3">
            <a:extLst>
              <a:ext uri="{FF2B5EF4-FFF2-40B4-BE49-F238E27FC236}">
                <a16:creationId xmlns:a16="http://schemas.microsoft.com/office/drawing/2014/main" id="{4773E22F-5139-4E5C-BC7D-709F34D3508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41743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itle slide-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81712E7-49E5-4927-88C5-A629CBED4624}"/>
              </a:ext>
            </a:extLst>
          </p:cNvPr>
          <p:cNvGraphicFramePr>
            <a:graphicFrameLocks noGrp="1"/>
          </p:cNvGraphicFramePr>
          <p:nvPr userDrawn="1">
            <p:extLst>
              <p:ext uri="{D42A27DB-BD31-4B8C-83A1-F6EECF244321}">
                <p14:modId xmlns:p14="http://schemas.microsoft.com/office/powerpoint/2010/main" val="1808111648"/>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01670377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slide-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62" name="Table 17">
            <a:extLst>
              <a:ext uri="{FF2B5EF4-FFF2-40B4-BE49-F238E27FC236}">
                <a16:creationId xmlns:a16="http://schemas.microsoft.com/office/drawing/2014/main" id="{14BF827C-2382-4C32-80BA-940873E234CE}"/>
              </a:ext>
            </a:extLst>
          </p:cNvPr>
          <p:cNvGraphicFramePr>
            <a:graphicFrameLocks noGrp="1"/>
          </p:cNvGraphicFramePr>
          <p:nvPr userDrawn="1">
            <p:extLst>
              <p:ext uri="{D42A27DB-BD31-4B8C-83A1-F6EECF244321}">
                <p14:modId xmlns:p14="http://schemas.microsoft.com/office/powerpoint/2010/main" val="56202036"/>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FF5FF"/>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80698857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Title slide-green">
    <p:bg>
      <p:bgPr>
        <a:solidFill>
          <a:srgbClr val="E6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0AADEAF4-61F4-4ED9-94FB-F38E66E3C74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066732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20600"/>
          </a:xfrm>
        </p:spPr>
        <p:txBody>
          <a:bodyPr tIns="0" bIns="0" anchor="b"/>
          <a:lstStyle>
            <a:lvl1pPr algn="l">
              <a:lnSpc>
                <a:spcPct val="100000"/>
              </a:lnSpc>
              <a:defRPr sz="3200">
                <a:solidFill>
                  <a:srgbClr val="FF0942"/>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7DA1B1ED-7542-4B77-8B38-B1B169FD1D1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8" name="Group 15">
            <a:extLst>
              <a:ext uri="{FF2B5EF4-FFF2-40B4-BE49-F238E27FC236}">
                <a16:creationId xmlns:a16="http://schemas.microsoft.com/office/drawing/2014/main" id="{705BA340-6C73-459D-B706-1E0E258A0F80}"/>
              </a:ext>
            </a:extLst>
          </p:cNvPr>
          <p:cNvGrpSpPr/>
          <p:nvPr userDrawn="1"/>
        </p:nvGrpSpPr>
        <p:grpSpPr>
          <a:xfrm>
            <a:off x="12302034" y="1"/>
            <a:ext cx="155539" cy="4038600"/>
            <a:chOff x="12302034" y="0"/>
            <a:chExt cx="201733" cy="5238043"/>
          </a:xfrm>
        </p:grpSpPr>
        <p:grpSp>
          <p:nvGrpSpPr>
            <p:cNvPr id="9" name="Group 12">
              <a:extLst>
                <a:ext uri="{FF2B5EF4-FFF2-40B4-BE49-F238E27FC236}">
                  <a16:creationId xmlns:a16="http://schemas.microsoft.com/office/drawing/2014/main" id="{72C50E47-743F-4E8F-B91A-0B0DD5CB084A}"/>
                </a:ext>
              </a:extLst>
            </p:cNvPr>
            <p:cNvGrpSpPr/>
            <p:nvPr userDrawn="1"/>
          </p:nvGrpSpPr>
          <p:grpSpPr>
            <a:xfrm>
              <a:off x="12302034" y="4577510"/>
              <a:ext cx="201733" cy="660533"/>
              <a:chOff x="12270137" y="3967908"/>
              <a:chExt cx="223553" cy="660533"/>
            </a:xfrm>
          </p:grpSpPr>
          <p:sp>
            <p:nvSpPr>
              <p:cNvPr id="32" name="Rectangle 156">
                <a:extLst>
                  <a:ext uri="{FF2B5EF4-FFF2-40B4-BE49-F238E27FC236}">
                    <a16:creationId xmlns:a16="http://schemas.microsoft.com/office/drawing/2014/main" id="{7B175998-A6FF-4E77-9AC9-31EE6DC23FD1}"/>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57">
                <a:extLst>
                  <a:ext uri="{FF2B5EF4-FFF2-40B4-BE49-F238E27FC236}">
                    <a16:creationId xmlns:a16="http://schemas.microsoft.com/office/drawing/2014/main" id="{B5A684CB-EC34-4F5F-B637-729017EA4FD8}"/>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158">
                <a:extLst>
                  <a:ext uri="{FF2B5EF4-FFF2-40B4-BE49-F238E27FC236}">
                    <a16:creationId xmlns:a16="http://schemas.microsoft.com/office/drawing/2014/main" id="{CE90F388-4902-4899-897F-050ED41EB34C}"/>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11">
              <a:extLst>
                <a:ext uri="{FF2B5EF4-FFF2-40B4-BE49-F238E27FC236}">
                  <a16:creationId xmlns:a16="http://schemas.microsoft.com/office/drawing/2014/main" id="{BC778ADD-D4E5-43C4-8BF2-08D831DA8BF8}"/>
                </a:ext>
              </a:extLst>
            </p:cNvPr>
            <p:cNvGrpSpPr/>
            <p:nvPr userDrawn="1"/>
          </p:nvGrpSpPr>
          <p:grpSpPr>
            <a:xfrm>
              <a:off x="12302034" y="3317287"/>
              <a:ext cx="201733" cy="1125185"/>
              <a:chOff x="12270137" y="2809458"/>
              <a:chExt cx="223553" cy="1125185"/>
            </a:xfrm>
          </p:grpSpPr>
          <p:sp>
            <p:nvSpPr>
              <p:cNvPr id="27" name="Rectangle 173">
                <a:extLst>
                  <a:ext uri="{FF2B5EF4-FFF2-40B4-BE49-F238E27FC236}">
                    <a16:creationId xmlns:a16="http://schemas.microsoft.com/office/drawing/2014/main" id="{6F89A9A4-0054-49F4-AD07-83CD59AAF08E}"/>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4">
                <a:extLst>
                  <a:ext uri="{FF2B5EF4-FFF2-40B4-BE49-F238E27FC236}">
                    <a16:creationId xmlns:a16="http://schemas.microsoft.com/office/drawing/2014/main" id="{8D7E9797-B89C-4D0F-A325-605A64A01BDF}"/>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5">
                <a:extLst>
                  <a:ext uri="{FF2B5EF4-FFF2-40B4-BE49-F238E27FC236}">
                    <a16:creationId xmlns:a16="http://schemas.microsoft.com/office/drawing/2014/main" id="{98A5C43A-E62C-483E-881F-9D670AC9C452}"/>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6">
                <a:extLst>
                  <a:ext uri="{FF2B5EF4-FFF2-40B4-BE49-F238E27FC236}">
                    <a16:creationId xmlns:a16="http://schemas.microsoft.com/office/drawing/2014/main" id="{AD120471-9385-491F-94D8-EA5B7F903B66}"/>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7">
                <a:extLst>
                  <a:ext uri="{FF2B5EF4-FFF2-40B4-BE49-F238E27FC236}">
                    <a16:creationId xmlns:a16="http://schemas.microsoft.com/office/drawing/2014/main" id="{ADFF75D7-D020-4FC7-B25D-48CFE837361A}"/>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231CBCAE-56CA-4874-9290-DCB9674C1A2D}"/>
                </a:ext>
              </a:extLst>
            </p:cNvPr>
            <p:cNvGrpSpPr/>
            <p:nvPr userDrawn="1"/>
          </p:nvGrpSpPr>
          <p:grpSpPr>
            <a:xfrm>
              <a:off x="12302034" y="2057064"/>
              <a:ext cx="201733" cy="1125185"/>
              <a:chOff x="12270137" y="1651008"/>
              <a:chExt cx="223553" cy="1125185"/>
            </a:xfrm>
          </p:grpSpPr>
          <p:sp>
            <p:nvSpPr>
              <p:cNvPr id="22" name="Rectangle 183">
                <a:extLst>
                  <a:ext uri="{FF2B5EF4-FFF2-40B4-BE49-F238E27FC236}">
                    <a16:creationId xmlns:a16="http://schemas.microsoft.com/office/drawing/2014/main" id="{B40B28CA-F9A6-4EE3-99BD-E1B2A1C148E5}"/>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4">
                <a:extLst>
                  <a:ext uri="{FF2B5EF4-FFF2-40B4-BE49-F238E27FC236}">
                    <a16:creationId xmlns:a16="http://schemas.microsoft.com/office/drawing/2014/main" id="{430F967D-A4FC-4BE6-99F3-314AB9F932F8}"/>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5">
                <a:extLst>
                  <a:ext uri="{FF2B5EF4-FFF2-40B4-BE49-F238E27FC236}">
                    <a16:creationId xmlns:a16="http://schemas.microsoft.com/office/drawing/2014/main" id="{71E7BA5F-CC77-458E-8BCA-58E46BC96B1A}"/>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6">
                <a:extLst>
                  <a:ext uri="{FF2B5EF4-FFF2-40B4-BE49-F238E27FC236}">
                    <a16:creationId xmlns:a16="http://schemas.microsoft.com/office/drawing/2014/main" id="{15E8485E-6749-4EB1-B00C-B06F7454952A}"/>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7">
                <a:extLst>
                  <a:ext uri="{FF2B5EF4-FFF2-40B4-BE49-F238E27FC236}">
                    <a16:creationId xmlns:a16="http://schemas.microsoft.com/office/drawing/2014/main" id="{D3D336C4-F9C6-4ABD-A330-B7A1B72F4B2A}"/>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9">
              <a:extLst>
                <a:ext uri="{FF2B5EF4-FFF2-40B4-BE49-F238E27FC236}">
                  <a16:creationId xmlns:a16="http://schemas.microsoft.com/office/drawing/2014/main" id="{033466A8-FE8A-4C92-8479-A169C6BC933E}"/>
                </a:ext>
              </a:extLst>
            </p:cNvPr>
            <p:cNvGrpSpPr/>
            <p:nvPr userDrawn="1"/>
          </p:nvGrpSpPr>
          <p:grpSpPr>
            <a:xfrm>
              <a:off x="12302034" y="796842"/>
              <a:ext cx="201733" cy="1125185"/>
              <a:chOff x="12270137" y="492558"/>
              <a:chExt cx="223553" cy="1125185"/>
            </a:xfrm>
          </p:grpSpPr>
          <p:sp>
            <p:nvSpPr>
              <p:cNvPr id="17" name="Rectangle 188">
                <a:extLst>
                  <a:ext uri="{FF2B5EF4-FFF2-40B4-BE49-F238E27FC236}">
                    <a16:creationId xmlns:a16="http://schemas.microsoft.com/office/drawing/2014/main" id="{BAD7AD6E-AF7F-47C1-BD13-BE827F1B00B9}"/>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89">
                <a:extLst>
                  <a:ext uri="{FF2B5EF4-FFF2-40B4-BE49-F238E27FC236}">
                    <a16:creationId xmlns:a16="http://schemas.microsoft.com/office/drawing/2014/main" id="{F963141A-1E41-4BB1-A717-6F97850E9C7A}"/>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0">
                <a:extLst>
                  <a:ext uri="{FF2B5EF4-FFF2-40B4-BE49-F238E27FC236}">
                    <a16:creationId xmlns:a16="http://schemas.microsoft.com/office/drawing/2014/main" id="{BB153BD3-E3A4-4A9D-96EC-DDF674CF6AF4}"/>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1">
                <a:extLst>
                  <a:ext uri="{FF2B5EF4-FFF2-40B4-BE49-F238E27FC236}">
                    <a16:creationId xmlns:a16="http://schemas.microsoft.com/office/drawing/2014/main" id="{81C34445-6FFE-4A6B-85D0-0D39FE0AEC2D}"/>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2">
                <a:extLst>
                  <a:ext uri="{FF2B5EF4-FFF2-40B4-BE49-F238E27FC236}">
                    <a16:creationId xmlns:a16="http://schemas.microsoft.com/office/drawing/2014/main" id="{BD2A29DC-C7AB-48D7-9196-57988F5EFC9F}"/>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3">
              <a:extLst>
                <a:ext uri="{FF2B5EF4-FFF2-40B4-BE49-F238E27FC236}">
                  <a16:creationId xmlns:a16="http://schemas.microsoft.com/office/drawing/2014/main" id="{51B4054F-1E0C-4D6C-8606-CE6E2DD9919A}"/>
                </a:ext>
              </a:extLst>
            </p:cNvPr>
            <p:cNvGrpSpPr/>
            <p:nvPr userDrawn="1"/>
          </p:nvGrpSpPr>
          <p:grpSpPr>
            <a:xfrm>
              <a:off x="12302034" y="0"/>
              <a:ext cx="201733" cy="661805"/>
              <a:chOff x="12270137" y="-434202"/>
              <a:chExt cx="223553" cy="661805"/>
            </a:xfrm>
          </p:grpSpPr>
          <p:sp>
            <p:nvSpPr>
              <p:cNvPr id="14" name="Rectangle 200">
                <a:extLst>
                  <a:ext uri="{FF2B5EF4-FFF2-40B4-BE49-F238E27FC236}">
                    <a16:creationId xmlns:a16="http://schemas.microsoft.com/office/drawing/2014/main" id="{78D647C3-661E-4D00-A046-F281DBC66D1B}"/>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31">
                <a:extLst>
                  <a:ext uri="{FF2B5EF4-FFF2-40B4-BE49-F238E27FC236}">
                    <a16:creationId xmlns:a16="http://schemas.microsoft.com/office/drawing/2014/main" id="{9F85933A-F6FC-48CC-AF68-EBDCB0FFF713}"/>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33">
                <a:extLst>
                  <a:ext uri="{FF2B5EF4-FFF2-40B4-BE49-F238E27FC236}">
                    <a16:creationId xmlns:a16="http://schemas.microsoft.com/office/drawing/2014/main" id="{FAFD8EBB-F331-4565-BEC6-C9FAAB83C047}"/>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255624197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Title slide-wood">
    <p:bg>
      <p:bgPr>
        <a:solidFill>
          <a:srgbClr val="FFE7D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34FFBDAD-EBA9-4934-B0BE-55B6892BDFE3}"/>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67003690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Title slide-slate">
    <p:bg>
      <p:bgPr>
        <a:solidFill>
          <a:srgbClr val="24374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5795FEB2-A6E1-46A4-87A1-E595F61F75B1}"/>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90201260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2621"/>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F4E15BC6-9E3C-4D7C-95C3-FC5C3D55443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5874899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20600"/>
          </a:xfrm>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1D7DACB7-2B7C-4558-9721-A3D7E89BCFF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30736261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799751"/>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endParaRPr kumimoji="0" lang="en-GB" sz="1000" b="0" i="0" u="none" strike="noStrike" kern="1200" cap="none" spc="0" normalizeH="0" baseline="0" noProof="0">
              <a:ln>
                <a:noFill/>
              </a:ln>
              <a:solidFill>
                <a:srgbClr val="243746"/>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243746"/>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4988640"/>
            <a:ext cx="10801350" cy="409785"/>
          </a:xfrm>
        </p:spPr>
        <p:txBody>
          <a:bodyPr lIns="0" tIns="3600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5" y="4371233"/>
            <a:ext cx="10801349" cy="609337"/>
          </a:xfrm>
        </p:spPr>
        <p:txBody>
          <a:bodyPr lIns="0" tIns="0" rIns="0" bIns="36000" anchor="b"/>
          <a:lstStyle>
            <a:lvl1pPr>
              <a:defRPr sz="2000">
                <a:solidFill>
                  <a:srgbClr val="FF1243"/>
                </a:solidFill>
                <a:latin typeface="+mj-lt"/>
              </a:defRPr>
            </a:lvl1pPr>
          </a:lstStyle>
          <a:p>
            <a:r>
              <a:rPr lang="en-GB" noProof="0"/>
              <a:t>Click to add presentation title</a:t>
            </a:r>
          </a:p>
        </p:txBody>
      </p:sp>
      <p:graphicFrame>
        <p:nvGraphicFramePr>
          <p:cNvPr id="44" name="Table 17">
            <a:extLst>
              <a:ext uri="{FF2B5EF4-FFF2-40B4-BE49-F238E27FC236}">
                <a16:creationId xmlns:a16="http://schemas.microsoft.com/office/drawing/2014/main" id="{B1C126F3-60B7-4260-905E-E573A78D8CAD}"/>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80486647"/>
      </p:ext>
    </p:extLst>
  </p:cSld>
  <p:clrMapOvr>
    <a:masterClrMapping/>
  </p:clrMapOvr>
  <p:extLst>
    <p:ext uri="{DCECCB84-F9BA-43D5-87BE-67443E8EF086}">
      <p15:sldGuideLst xmlns:p15="http://schemas.microsoft.com/office/powerpoint/2012/main"/>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243746"/>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243746"/>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rgbClr val="FF1243"/>
                </a:solidFill>
                <a:latin typeface="+mj-lt"/>
              </a:defRPr>
            </a:lvl1pPr>
          </a:lstStyle>
          <a:p>
            <a:r>
              <a:rPr lang="en-GB" noProof="0"/>
              <a:t>Click to add presentation title</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49282DD-8F6B-47AB-B6F5-8BA1ABE3F1E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92352096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matchingName="Custom Layout">
  <p:cSld name="Custom Layout">
    <p:spTree>
      <p:nvGrpSpPr>
        <p:cNvPr id="1" name="Shape 16"/>
        <p:cNvGrpSpPr/>
        <p:nvPr/>
      </p:nvGrpSpPr>
      <p:grpSpPr>
        <a:xfrm>
          <a:off x="0" y="0"/>
          <a:ext cx="0" cy="0"/>
          <a:chOff x="0" y="0"/>
          <a:chExt cx="0" cy="0"/>
        </a:xfrm>
      </p:grpSpPr>
      <p:pic>
        <p:nvPicPr>
          <p:cNvPr id="17" name="Google Shape;17;p2"/>
          <p:cNvPicPr preferRelativeResize="0"/>
          <p:nvPr/>
        </p:nvPicPr>
        <p:blipFill rotWithShape="1">
          <a:blip r:embed="rId2">
            <a:alphaModFix/>
          </a:blip>
          <a:srcRect/>
          <a:stretch/>
        </p:blipFill>
        <p:spPr>
          <a:xfrm>
            <a:off x="7048501" y="10654"/>
            <a:ext cx="5143499" cy="6857999"/>
          </a:xfrm>
          <a:prstGeom prst="rect">
            <a:avLst/>
          </a:prstGeom>
          <a:noFill/>
          <a:ln>
            <a:noFill/>
          </a:ln>
        </p:spPr>
      </p:pic>
      <p:sp>
        <p:nvSpPr>
          <p:cNvPr id="18" name="Google Shape;18;p2"/>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dk1"/>
              </a:solidFill>
              <a:latin typeface="Calibri"/>
              <a:ea typeface="Calibri"/>
              <a:cs typeface="Calibri"/>
              <a:sym typeface="Calibri"/>
            </a:endParaRPr>
          </a:p>
        </p:txBody>
      </p:sp>
      <p:sp>
        <p:nvSpPr>
          <p:cNvPr id="19" name="Google Shape;19;p2"/>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lt1"/>
              </a:solidFill>
              <a:latin typeface="Calibri"/>
              <a:ea typeface="Calibri"/>
              <a:cs typeface="Calibri"/>
              <a:sym typeface="Calibri"/>
            </a:endParaRPr>
          </a:p>
        </p:txBody>
      </p:sp>
      <p:sp>
        <p:nvSpPr>
          <p:cNvPr id="20" name="Google Shape;20;p2"/>
          <p:cNvSpPr txBox="1">
            <a:spLocks noGrp="1"/>
          </p:cNvSpPr>
          <p:nvPr>
            <p:ph type="title"/>
          </p:nvPr>
        </p:nvSpPr>
        <p:spPr>
          <a:xfrm>
            <a:off x="262129" y="3690581"/>
            <a:ext cx="8619695"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2000"/>
              <a:buFont typeface="Arial"/>
              <a:buNone/>
              <a:defRPr sz="2667" i="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2"/>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solidFill>
                  <a:srgbClr val="8B999B"/>
                </a:solidFill>
              </a:defRPr>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22" name="Google Shape;22;p2"/>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23" name="Google Shape;23;p2"/>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530179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14_Title, Content &amp; Quote">
  <p:cSld name="14_Title, Content &amp; Quote">
    <p:spTree>
      <p:nvGrpSpPr>
        <p:cNvPr id="1" name="Shape 25"/>
        <p:cNvGrpSpPr/>
        <p:nvPr/>
      </p:nvGrpSpPr>
      <p:grpSpPr>
        <a:xfrm>
          <a:off x="0" y="0"/>
          <a:ext cx="0" cy="0"/>
          <a:chOff x="0" y="0"/>
          <a:chExt cx="0" cy="0"/>
        </a:xfrm>
      </p:grpSpPr>
      <p:pic>
        <p:nvPicPr>
          <p:cNvPr id="26" name="Google Shape;26;p3" descr="OpenGroup_O_Purple.png"/>
          <p:cNvPicPr preferRelativeResize="0"/>
          <p:nvPr/>
        </p:nvPicPr>
        <p:blipFill rotWithShape="1">
          <a:blip r:embed="rId2">
            <a:alphaModFix amt="10000"/>
          </a:blip>
          <a:srcRect l="-155" t="-4689"/>
          <a:stretch/>
        </p:blipFill>
        <p:spPr>
          <a:xfrm>
            <a:off x="7187701" y="250357"/>
            <a:ext cx="5004300" cy="6607644"/>
          </a:xfrm>
          <a:prstGeom prst="rect">
            <a:avLst/>
          </a:prstGeom>
          <a:noFill/>
          <a:ln>
            <a:noFill/>
          </a:ln>
        </p:spPr>
      </p:pic>
      <p:sp>
        <p:nvSpPr>
          <p:cNvPr id="27" name="Google Shape;27;p3"/>
          <p:cNvSpPr txBox="1">
            <a:spLocks noGrp="1"/>
          </p:cNvSpPr>
          <p:nvPr>
            <p:ph type="title"/>
          </p:nvPr>
        </p:nvSpPr>
        <p:spPr>
          <a:xfrm>
            <a:off x="272373" y="274639"/>
            <a:ext cx="11583296" cy="1143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29" name="Google Shape;29;p3"/>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0" name="Google Shape;30;p3"/>
          <p:cNvSpPr txBox="1">
            <a:spLocks noGrp="1"/>
          </p:cNvSpPr>
          <p:nvPr>
            <p:ph type="body" idx="1"/>
          </p:nvPr>
        </p:nvSpPr>
        <p:spPr>
          <a:xfrm>
            <a:off x="4330264" y="1702676"/>
            <a:ext cx="7252136"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cxnSp>
        <p:nvCxnSpPr>
          <p:cNvPr id="31" name="Google Shape;31;p3"/>
          <p:cNvCxnSpPr/>
          <p:nvPr/>
        </p:nvCxnSpPr>
        <p:spPr>
          <a:xfrm>
            <a:off x="609601" y="2031136"/>
            <a:ext cx="1754737" cy="0"/>
          </a:xfrm>
          <a:prstGeom prst="straightConnector1">
            <a:avLst/>
          </a:prstGeom>
          <a:noFill/>
          <a:ln w="50800" cap="flat" cmpd="sng">
            <a:solidFill>
              <a:srgbClr val="00667E"/>
            </a:solidFill>
            <a:prstDash val="solid"/>
            <a:round/>
            <a:headEnd type="none" w="sm" len="sm"/>
            <a:tailEnd type="none" w="sm" len="sm"/>
          </a:ln>
        </p:spPr>
      </p:cxnSp>
      <p:sp>
        <p:nvSpPr>
          <p:cNvPr id="32" name="Google Shape;32;p3"/>
          <p:cNvSpPr txBox="1">
            <a:spLocks noGrp="1"/>
          </p:cNvSpPr>
          <p:nvPr>
            <p:ph type="body" idx="2"/>
          </p:nvPr>
        </p:nvSpPr>
        <p:spPr>
          <a:xfrm>
            <a:off x="609601" y="2320489"/>
            <a:ext cx="3215217" cy="2628900"/>
          </a:xfrm>
          <a:prstGeom prst="rect">
            <a:avLst/>
          </a:prstGeom>
          <a:noFill/>
          <a:ln w="12700" cap="flat" cmpd="sng">
            <a:solidFill>
              <a:schemeClr val="accent1"/>
            </a:solidFill>
            <a:prstDash val="solid"/>
            <a:round/>
            <a:headEnd type="none" w="sm" len="sm"/>
            <a:tailEnd type="none" w="sm" len="sm"/>
          </a:ln>
          <a:effectLst>
            <a:outerShdw blurRad="63500" sx="102000" sy="102000" algn="ctr" rotWithShape="0">
              <a:srgbClr val="00667F">
                <a:alpha val="69803"/>
              </a:srgbClr>
            </a:outerShdw>
          </a:effectLst>
        </p:spPr>
        <p:txBody>
          <a:bodyPr spcFirstLastPara="1" wrap="square" lIns="91425" tIns="45700" rIns="91425" bIns="45700" anchor="ctr" anchorCtr="0">
            <a:noAutofit/>
          </a:bodyPr>
          <a:lstStyle>
            <a:lvl1pPr marL="609585" lvl="0" indent="-304792" algn="l">
              <a:spcBef>
                <a:spcPts val="1600"/>
              </a:spcBef>
              <a:spcAft>
                <a:spcPts val="0"/>
              </a:spcAft>
              <a:buSzPts val="1600"/>
              <a:buNone/>
              <a:defRPr sz="2133">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199106920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12_Title &amp; Dual Text with Header">
  <p:cSld name="12_Title &amp; Dual Text with Header">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40" name="Google Shape;40;p5"/>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txBox="1">
            <a:spLocks noGrp="1"/>
          </p:cNvSpPr>
          <p:nvPr>
            <p:ph type="body" idx="1"/>
          </p:nvPr>
        </p:nvSpPr>
        <p:spPr>
          <a:xfrm>
            <a:off x="609600" y="2102070"/>
            <a:ext cx="5199117" cy="4112463"/>
          </a:xfrm>
          <a:prstGeom prst="rect">
            <a:avLst/>
          </a:prstGeom>
          <a:noFill/>
          <a:ln>
            <a:noFill/>
          </a:ln>
        </p:spPr>
        <p:txBody>
          <a:bodyPr spcFirstLastPara="1" wrap="square" lIns="91425" tIns="45700" rIns="91425" bIns="45700" anchor="t" anchorCtr="0">
            <a:noAutofit/>
          </a:bodyPr>
          <a:lstStyle>
            <a:lvl1pPr marL="609585" lvl="0" indent="-440256" algn="l">
              <a:spcBef>
                <a:spcPts val="0"/>
              </a:spcBef>
              <a:spcAft>
                <a:spcPts val="0"/>
              </a:spcAft>
              <a:buSzPts val="1600"/>
              <a:buChar char="»"/>
              <a:defRPr sz="2133"/>
            </a:lvl1pPr>
            <a:lvl2pPr marL="1219170" lvl="1" indent="-423323" algn="l">
              <a:spcBef>
                <a:spcPts val="400"/>
              </a:spcBef>
              <a:spcAft>
                <a:spcPts val="0"/>
              </a:spcAft>
              <a:buSzPts val="1400"/>
              <a:buChar char="–"/>
              <a:defRPr sz="1867"/>
            </a:lvl2pPr>
            <a:lvl3pPr marL="1828754" lvl="2" indent="-406390" algn="l">
              <a:spcBef>
                <a:spcPts val="400"/>
              </a:spcBef>
              <a:spcAft>
                <a:spcPts val="0"/>
              </a:spcAft>
              <a:buSzPts val="1200"/>
              <a:buChar char="•"/>
              <a:defRPr sz="1600"/>
            </a:lvl3pPr>
            <a:lvl4pPr marL="2438339" lvl="3" indent="-397923" algn="l">
              <a:spcBef>
                <a:spcPts val="400"/>
              </a:spcBef>
              <a:spcAft>
                <a:spcPts val="0"/>
              </a:spcAft>
              <a:buSzPts val="1100"/>
              <a:buChar char="–"/>
              <a:defRPr sz="1467"/>
            </a:lvl4pPr>
            <a:lvl5pPr marL="3047924" lvl="4" indent="-397923" algn="l">
              <a:spcBef>
                <a:spcPts val="400"/>
              </a:spcBef>
              <a:spcAft>
                <a:spcPts val="0"/>
              </a:spcAft>
              <a:buSzPts val="1100"/>
              <a:buChar char="»"/>
              <a:defRPr sz="1467"/>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2" name="Google Shape;42;p5"/>
          <p:cNvSpPr txBox="1">
            <a:spLocks noGrp="1"/>
          </p:cNvSpPr>
          <p:nvPr>
            <p:ph type="body" idx="2"/>
          </p:nvPr>
        </p:nvSpPr>
        <p:spPr>
          <a:xfrm>
            <a:off x="6383283" y="2102070"/>
            <a:ext cx="5199117" cy="4112463"/>
          </a:xfrm>
          <a:prstGeom prst="rect">
            <a:avLst/>
          </a:prstGeom>
          <a:noFill/>
          <a:ln>
            <a:noFill/>
          </a:ln>
        </p:spPr>
        <p:txBody>
          <a:bodyPr spcFirstLastPara="1" wrap="square" lIns="91425" tIns="45700" rIns="91425" bIns="45700" anchor="t" anchorCtr="0">
            <a:noAutofit/>
          </a:bodyPr>
          <a:lstStyle>
            <a:lvl1pPr marL="609585" lvl="0" indent="-440256" algn="l">
              <a:spcBef>
                <a:spcPts val="0"/>
              </a:spcBef>
              <a:spcAft>
                <a:spcPts val="0"/>
              </a:spcAft>
              <a:buSzPts val="1600"/>
              <a:buChar char="»"/>
              <a:defRPr sz="2133"/>
            </a:lvl1pPr>
            <a:lvl2pPr marL="1219170" lvl="1" indent="-423323" algn="l">
              <a:spcBef>
                <a:spcPts val="400"/>
              </a:spcBef>
              <a:spcAft>
                <a:spcPts val="0"/>
              </a:spcAft>
              <a:buSzPts val="1400"/>
              <a:buChar char="–"/>
              <a:defRPr sz="1867"/>
            </a:lvl2pPr>
            <a:lvl3pPr marL="1828754" lvl="2" indent="-406390" algn="l">
              <a:spcBef>
                <a:spcPts val="400"/>
              </a:spcBef>
              <a:spcAft>
                <a:spcPts val="0"/>
              </a:spcAft>
              <a:buSzPts val="1200"/>
              <a:buChar char="•"/>
              <a:defRPr sz="1600"/>
            </a:lvl3pPr>
            <a:lvl4pPr marL="2438339" lvl="3" indent="-397923" algn="l">
              <a:spcBef>
                <a:spcPts val="400"/>
              </a:spcBef>
              <a:spcAft>
                <a:spcPts val="0"/>
              </a:spcAft>
              <a:buSzPts val="1100"/>
              <a:buChar char="–"/>
              <a:defRPr sz="1467"/>
            </a:lvl4pPr>
            <a:lvl5pPr marL="3047924" lvl="4" indent="-397923" algn="l">
              <a:spcBef>
                <a:spcPts val="400"/>
              </a:spcBef>
              <a:spcAft>
                <a:spcPts val="0"/>
              </a:spcAft>
              <a:buSzPts val="1100"/>
              <a:buChar char="»"/>
              <a:defRPr sz="1467"/>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3" name="Google Shape;43;p5"/>
          <p:cNvSpPr txBox="1">
            <a:spLocks noGrp="1"/>
          </p:cNvSpPr>
          <p:nvPr>
            <p:ph type="body" idx="3"/>
          </p:nvPr>
        </p:nvSpPr>
        <p:spPr>
          <a:xfrm>
            <a:off x="609600" y="1475304"/>
            <a:ext cx="5199117" cy="416865"/>
          </a:xfrm>
          <a:prstGeom prst="rect">
            <a:avLst/>
          </a:prstGeom>
          <a:noFill/>
          <a:ln>
            <a:noFill/>
          </a:ln>
        </p:spPr>
        <p:txBody>
          <a:bodyPr spcFirstLastPara="1" wrap="square" lIns="91425" tIns="45700" rIns="91425" bIns="45700" anchor="ctr" anchorCtr="0">
            <a:noAutofit/>
          </a:bodyPr>
          <a:lstStyle>
            <a:lvl1pPr marL="609585" lvl="0" indent="-304792" algn="l">
              <a:spcBef>
                <a:spcPts val="1600"/>
              </a:spcBef>
              <a:spcAft>
                <a:spcPts val="0"/>
              </a:spcAft>
              <a:buSzPts val="2000"/>
              <a:buNone/>
              <a:defRPr b="1">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4" name="Google Shape;44;p5"/>
          <p:cNvSpPr txBox="1">
            <a:spLocks noGrp="1"/>
          </p:cNvSpPr>
          <p:nvPr>
            <p:ph type="body" idx="4"/>
          </p:nvPr>
        </p:nvSpPr>
        <p:spPr>
          <a:xfrm>
            <a:off x="6383283" y="1475303"/>
            <a:ext cx="5199117" cy="416867"/>
          </a:xfrm>
          <a:prstGeom prst="rect">
            <a:avLst/>
          </a:prstGeom>
          <a:noFill/>
          <a:ln>
            <a:noFill/>
          </a:ln>
        </p:spPr>
        <p:txBody>
          <a:bodyPr spcFirstLastPara="1" wrap="square" lIns="91425" tIns="45700" rIns="91425" bIns="45700" anchor="ctr" anchorCtr="0">
            <a:noAutofit/>
          </a:bodyPr>
          <a:lstStyle>
            <a:lvl1pPr marL="609585" lvl="0" indent="-304792" algn="l">
              <a:spcBef>
                <a:spcPts val="1600"/>
              </a:spcBef>
              <a:spcAft>
                <a:spcPts val="0"/>
              </a:spcAft>
              <a:buSzPts val="2000"/>
              <a:buNone/>
              <a:defRPr b="1">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288116820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matchingName="2_Custom Layout">
  <p:cSld name="2_Custom Layout">
    <p:spTree>
      <p:nvGrpSpPr>
        <p:cNvPr id="1" name="Shape 62"/>
        <p:cNvGrpSpPr/>
        <p:nvPr/>
      </p:nvGrpSpPr>
      <p:grpSpPr>
        <a:xfrm>
          <a:off x="0" y="0"/>
          <a:ext cx="0" cy="0"/>
          <a:chOff x="0" y="0"/>
          <a:chExt cx="0" cy="0"/>
        </a:xfrm>
      </p:grpSpPr>
      <p:pic>
        <p:nvPicPr>
          <p:cNvPr id="63" name="Google Shape;63;p9"/>
          <p:cNvPicPr preferRelativeResize="0"/>
          <p:nvPr/>
        </p:nvPicPr>
        <p:blipFill rotWithShape="1">
          <a:blip r:embed="rId2">
            <a:alphaModFix/>
          </a:blip>
          <a:srcRect/>
          <a:stretch/>
        </p:blipFill>
        <p:spPr>
          <a:xfrm>
            <a:off x="6761018" y="1"/>
            <a:ext cx="5455812" cy="6868652"/>
          </a:xfrm>
          <a:prstGeom prst="rect">
            <a:avLst/>
          </a:prstGeom>
          <a:noFill/>
          <a:ln>
            <a:noFill/>
          </a:ln>
        </p:spPr>
      </p:pic>
      <p:sp>
        <p:nvSpPr>
          <p:cNvPr id="64" name="Google Shape;64;p9"/>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dk1"/>
              </a:solidFill>
              <a:latin typeface="Calibri"/>
              <a:ea typeface="Calibri"/>
              <a:cs typeface="Calibri"/>
              <a:sym typeface="Calibri"/>
            </a:endParaRPr>
          </a:p>
        </p:txBody>
      </p:sp>
      <p:sp>
        <p:nvSpPr>
          <p:cNvPr id="65" name="Google Shape;65;p9"/>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Calibri"/>
              <a:ea typeface="Calibri"/>
              <a:cs typeface="Calibri"/>
              <a:sym typeface="Calibri"/>
            </a:endParaRPr>
          </a:p>
        </p:txBody>
      </p:sp>
      <p:sp>
        <p:nvSpPr>
          <p:cNvPr id="66" name="Google Shape;66;p9"/>
          <p:cNvSpPr txBox="1">
            <a:spLocks noGrp="1"/>
          </p:cNvSpPr>
          <p:nvPr>
            <p:ph type="title"/>
          </p:nvPr>
        </p:nvSpPr>
        <p:spPr>
          <a:xfrm>
            <a:off x="262163" y="3691751"/>
            <a:ext cx="922008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667F"/>
              </a:buClr>
              <a:buSzPts val="2000"/>
              <a:buFont typeface="Arial"/>
              <a:buNone/>
              <a:defRPr sz="2667" i="1">
                <a:solidFill>
                  <a:srgbClr val="00667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9"/>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68" name="Google Shape;68;p9"/>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69" name="Google Shape;69;p9"/>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9"/>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11858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8315"/>
          </a:xfrm>
        </p:spPr>
        <p:txBody>
          <a:bodyPr tIns="0" bIns="0" anchor="b"/>
          <a:lstStyle>
            <a:lvl1pPr algn="l">
              <a:lnSpc>
                <a:spcPct val="100000"/>
              </a:lnSpc>
              <a:defRPr sz="3200">
                <a:solidFill>
                  <a:schemeClr val="bg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123A03DF-2DEE-4810-B5FD-6E0978C35A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8" name="Group 15">
            <a:extLst>
              <a:ext uri="{FF2B5EF4-FFF2-40B4-BE49-F238E27FC236}">
                <a16:creationId xmlns:a16="http://schemas.microsoft.com/office/drawing/2014/main" id="{DC3D0744-8DAC-41CA-BB97-8BBAAC546585}"/>
              </a:ext>
            </a:extLst>
          </p:cNvPr>
          <p:cNvGrpSpPr/>
          <p:nvPr userDrawn="1"/>
        </p:nvGrpSpPr>
        <p:grpSpPr>
          <a:xfrm>
            <a:off x="12302034" y="1"/>
            <a:ext cx="155539" cy="4038600"/>
            <a:chOff x="12302034" y="0"/>
            <a:chExt cx="201733" cy="5238043"/>
          </a:xfrm>
        </p:grpSpPr>
        <p:grpSp>
          <p:nvGrpSpPr>
            <p:cNvPr id="9" name="Group 12">
              <a:extLst>
                <a:ext uri="{FF2B5EF4-FFF2-40B4-BE49-F238E27FC236}">
                  <a16:creationId xmlns:a16="http://schemas.microsoft.com/office/drawing/2014/main" id="{B3717003-DB66-41E2-83DD-E7BAF1C2B956}"/>
                </a:ext>
              </a:extLst>
            </p:cNvPr>
            <p:cNvGrpSpPr/>
            <p:nvPr userDrawn="1"/>
          </p:nvGrpSpPr>
          <p:grpSpPr>
            <a:xfrm>
              <a:off x="12302034" y="4577510"/>
              <a:ext cx="201733" cy="660533"/>
              <a:chOff x="12270137" y="3967908"/>
              <a:chExt cx="223553" cy="660533"/>
            </a:xfrm>
          </p:grpSpPr>
          <p:sp>
            <p:nvSpPr>
              <p:cNvPr id="32" name="Rectangle 156">
                <a:extLst>
                  <a:ext uri="{FF2B5EF4-FFF2-40B4-BE49-F238E27FC236}">
                    <a16:creationId xmlns:a16="http://schemas.microsoft.com/office/drawing/2014/main" id="{C665E8A4-5DBD-4A34-BFAD-048EBB284962}"/>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57">
                <a:extLst>
                  <a:ext uri="{FF2B5EF4-FFF2-40B4-BE49-F238E27FC236}">
                    <a16:creationId xmlns:a16="http://schemas.microsoft.com/office/drawing/2014/main" id="{F8F11DA6-F4B8-44A6-AD03-076E0E7FECE8}"/>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158">
                <a:extLst>
                  <a:ext uri="{FF2B5EF4-FFF2-40B4-BE49-F238E27FC236}">
                    <a16:creationId xmlns:a16="http://schemas.microsoft.com/office/drawing/2014/main" id="{B4A7CD8C-4A8F-4C99-82C5-B593734E2B85}"/>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11">
              <a:extLst>
                <a:ext uri="{FF2B5EF4-FFF2-40B4-BE49-F238E27FC236}">
                  <a16:creationId xmlns:a16="http://schemas.microsoft.com/office/drawing/2014/main" id="{3A6340A3-5A51-426A-9A60-16A033612E2B}"/>
                </a:ext>
              </a:extLst>
            </p:cNvPr>
            <p:cNvGrpSpPr/>
            <p:nvPr userDrawn="1"/>
          </p:nvGrpSpPr>
          <p:grpSpPr>
            <a:xfrm>
              <a:off x="12302034" y="3317287"/>
              <a:ext cx="201733" cy="1125185"/>
              <a:chOff x="12270137" y="2809458"/>
              <a:chExt cx="223553" cy="1125185"/>
            </a:xfrm>
          </p:grpSpPr>
          <p:sp>
            <p:nvSpPr>
              <p:cNvPr id="27" name="Rectangle 173">
                <a:extLst>
                  <a:ext uri="{FF2B5EF4-FFF2-40B4-BE49-F238E27FC236}">
                    <a16:creationId xmlns:a16="http://schemas.microsoft.com/office/drawing/2014/main" id="{82A394E6-811C-4AE4-9315-7642ED102058}"/>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4">
                <a:extLst>
                  <a:ext uri="{FF2B5EF4-FFF2-40B4-BE49-F238E27FC236}">
                    <a16:creationId xmlns:a16="http://schemas.microsoft.com/office/drawing/2014/main" id="{A3E5AAA5-2589-4E2F-9E70-3E3D5F16852F}"/>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5">
                <a:extLst>
                  <a:ext uri="{FF2B5EF4-FFF2-40B4-BE49-F238E27FC236}">
                    <a16:creationId xmlns:a16="http://schemas.microsoft.com/office/drawing/2014/main" id="{904A2F7C-B106-469B-89A3-3CA32F69552C}"/>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6">
                <a:extLst>
                  <a:ext uri="{FF2B5EF4-FFF2-40B4-BE49-F238E27FC236}">
                    <a16:creationId xmlns:a16="http://schemas.microsoft.com/office/drawing/2014/main" id="{287F7B82-8130-4120-8380-035E0DA7234B}"/>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7">
                <a:extLst>
                  <a:ext uri="{FF2B5EF4-FFF2-40B4-BE49-F238E27FC236}">
                    <a16:creationId xmlns:a16="http://schemas.microsoft.com/office/drawing/2014/main" id="{307E5939-6856-4ABC-B977-616137C7846B}"/>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9F3EDA0C-116E-43FF-BE62-9BED7F38439E}"/>
                </a:ext>
              </a:extLst>
            </p:cNvPr>
            <p:cNvGrpSpPr/>
            <p:nvPr userDrawn="1"/>
          </p:nvGrpSpPr>
          <p:grpSpPr>
            <a:xfrm>
              <a:off x="12302034" y="2057064"/>
              <a:ext cx="201733" cy="1125185"/>
              <a:chOff x="12270137" y="1651008"/>
              <a:chExt cx="223553" cy="1125185"/>
            </a:xfrm>
          </p:grpSpPr>
          <p:sp>
            <p:nvSpPr>
              <p:cNvPr id="22" name="Rectangle 183">
                <a:extLst>
                  <a:ext uri="{FF2B5EF4-FFF2-40B4-BE49-F238E27FC236}">
                    <a16:creationId xmlns:a16="http://schemas.microsoft.com/office/drawing/2014/main" id="{331EB230-8F6D-4B23-A2EF-A8011261511F}"/>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4">
                <a:extLst>
                  <a:ext uri="{FF2B5EF4-FFF2-40B4-BE49-F238E27FC236}">
                    <a16:creationId xmlns:a16="http://schemas.microsoft.com/office/drawing/2014/main" id="{944165DF-3BBE-4FDE-9381-D65219E47E1B}"/>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5">
                <a:extLst>
                  <a:ext uri="{FF2B5EF4-FFF2-40B4-BE49-F238E27FC236}">
                    <a16:creationId xmlns:a16="http://schemas.microsoft.com/office/drawing/2014/main" id="{CC71E11A-1E8C-425B-A2C9-133ED49600B7}"/>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6">
                <a:extLst>
                  <a:ext uri="{FF2B5EF4-FFF2-40B4-BE49-F238E27FC236}">
                    <a16:creationId xmlns:a16="http://schemas.microsoft.com/office/drawing/2014/main" id="{045C7377-25C5-4462-83E2-D112EA016F21}"/>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7">
                <a:extLst>
                  <a:ext uri="{FF2B5EF4-FFF2-40B4-BE49-F238E27FC236}">
                    <a16:creationId xmlns:a16="http://schemas.microsoft.com/office/drawing/2014/main" id="{3CFF55BC-5FA9-441F-B2C3-FA91DD36FCE3}"/>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9">
              <a:extLst>
                <a:ext uri="{FF2B5EF4-FFF2-40B4-BE49-F238E27FC236}">
                  <a16:creationId xmlns:a16="http://schemas.microsoft.com/office/drawing/2014/main" id="{4E2A6DD9-18A3-41DA-8332-303C6A26083A}"/>
                </a:ext>
              </a:extLst>
            </p:cNvPr>
            <p:cNvGrpSpPr/>
            <p:nvPr userDrawn="1"/>
          </p:nvGrpSpPr>
          <p:grpSpPr>
            <a:xfrm>
              <a:off x="12302034" y="796842"/>
              <a:ext cx="201733" cy="1125185"/>
              <a:chOff x="12270137" y="492558"/>
              <a:chExt cx="223553" cy="1125185"/>
            </a:xfrm>
          </p:grpSpPr>
          <p:sp>
            <p:nvSpPr>
              <p:cNvPr id="17" name="Rectangle 188">
                <a:extLst>
                  <a:ext uri="{FF2B5EF4-FFF2-40B4-BE49-F238E27FC236}">
                    <a16:creationId xmlns:a16="http://schemas.microsoft.com/office/drawing/2014/main" id="{41DFC901-D50E-45DE-93A7-C6992C834422}"/>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89">
                <a:extLst>
                  <a:ext uri="{FF2B5EF4-FFF2-40B4-BE49-F238E27FC236}">
                    <a16:creationId xmlns:a16="http://schemas.microsoft.com/office/drawing/2014/main" id="{9C773841-EAB3-4A12-B4C2-4FFE4311A4C7}"/>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0">
                <a:extLst>
                  <a:ext uri="{FF2B5EF4-FFF2-40B4-BE49-F238E27FC236}">
                    <a16:creationId xmlns:a16="http://schemas.microsoft.com/office/drawing/2014/main" id="{9AA7BC8C-0FE4-4F04-A505-D967602D2A24}"/>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1">
                <a:extLst>
                  <a:ext uri="{FF2B5EF4-FFF2-40B4-BE49-F238E27FC236}">
                    <a16:creationId xmlns:a16="http://schemas.microsoft.com/office/drawing/2014/main" id="{6D761061-2D4D-4839-B675-4B59815EA425}"/>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2">
                <a:extLst>
                  <a:ext uri="{FF2B5EF4-FFF2-40B4-BE49-F238E27FC236}">
                    <a16:creationId xmlns:a16="http://schemas.microsoft.com/office/drawing/2014/main" id="{92B5B925-ABDC-4FC6-8C7B-64AF2C1281CB}"/>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3">
              <a:extLst>
                <a:ext uri="{FF2B5EF4-FFF2-40B4-BE49-F238E27FC236}">
                  <a16:creationId xmlns:a16="http://schemas.microsoft.com/office/drawing/2014/main" id="{D79F1F36-95DD-4B18-B822-3B1705C884D7}"/>
                </a:ext>
              </a:extLst>
            </p:cNvPr>
            <p:cNvGrpSpPr/>
            <p:nvPr userDrawn="1"/>
          </p:nvGrpSpPr>
          <p:grpSpPr>
            <a:xfrm>
              <a:off x="12302034" y="0"/>
              <a:ext cx="201733" cy="661805"/>
              <a:chOff x="12270137" y="-434202"/>
              <a:chExt cx="223553" cy="661805"/>
            </a:xfrm>
          </p:grpSpPr>
          <p:sp>
            <p:nvSpPr>
              <p:cNvPr id="14" name="Rectangle 200">
                <a:extLst>
                  <a:ext uri="{FF2B5EF4-FFF2-40B4-BE49-F238E27FC236}">
                    <a16:creationId xmlns:a16="http://schemas.microsoft.com/office/drawing/2014/main" id="{A617B74D-D343-433A-9E09-54DD0E96B0B9}"/>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31">
                <a:extLst>
                  <a:ext uri="{FF2B5EF4-FFF2-40B4-BE49-F238E27FC236}">
                    <a16:creationId xmlns:a16="http://schemas.microsoft.com/office/drawing/2014/main" id="{B755549D-AB0A-4651-83DE-24E341FFEA11}"/>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33">
                <a:extLst>
                  <a:ext uri="{FF2B5EF4-FFF2-40B4-BE49-F238E27FC236}">
                    <a16:creationId xmlns:a16="http://schemas.microsoft.com/office/drawing/2014/main" id="{155C44E5-7684-4217-BC53-7062C621942B}"/>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1413225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matchingName="3_Custom Layout">
  <p:cSld name="3_Custom Layout">
    <p:spTree>
      <p:nvGrpSpPr>
        <p:cNvPr id="1" name="Shape 71"/>
        <p:cNvGrpSpPr/>
        <p:nvPr/>
      </p:nvGrpSpPr>
      <p:grpSpPr>
        <a:xfrm>
          <a:off x="0" y="0"/>
          <a:ext cx="0" cy="0"/>
          <a:chOff x="0" y="0"/>
          <a:chExt cx="0" cy="0"/>
        </a:xfrm>
      </p:grpSpPr>
      <p:pic>
        <p:nvPicPr>
          <p:cNvPr id="72" name="Google Shape;72;p10"/>
          <p:cNvPicPr preferRelativeResize="0"/>
          <p:nvPr/>
        </p:nvPicPr>
        <p:blipFill rotWithShape="1">
          <a:blip r:embed="rId2">
            <a:alphaModFix/>
          </a:blip>
          <a:srcRect/>
          <a:stretch/>
        </p:blipFill>
        <p:spPr>
          <a:xfrm>
            <a:off x="6727768" y="-1"/>
            <a:ext cx="5464233" cy="6868652"/>
          </a:xfrm>
          <a:prstGeom prst="rect">
            <a:avLst/>
          </a:prstGeom>
          <a:noFill/>
          <a:ln>
            <a:noFill/>
          </a:ln>
        </p:spPr>
      </p:pic>
      <p:sp>
        <p:nvSpPr>
          <p:cNvPr id="73" name="Google Shape;73;p10"/>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dk1"/>
              </a:solidFill>
              <a:latin typeface="Calibri"/>
              <a:ea typeface="Calibri"/>
              <a:cs typeface="Calibri"/>
              <a:sym typeface="Calibri"/>
            </a:endParaRPr>
          </a:p>
        </p:txBody>
      </p:sp>
      <p:sp>
        <p:nvSpPr>
          <p:cNvPr id="74" name="Google Shape;74;p10"/>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Calibri"/>
              <a:ea typeface="Calibri"/>
              <a:cs typeface="Calibri"/>
              <a:sym typeface="Calibri"/>
            </a:endParaRPr>
          </a:p>
        </p:txBody>
      </p:sp>
      <p:sp>
        <p:nvSpPr>
          <p:cNvPr id="75" name="Google Shape;75;p10"/>
          <p:cNvSpPr txBox="1">
            <a:spLocks noGrp="1"/>
          </p:cNvSpPr>
          <p:nvPr>
            <p:ph type="title"/>
          </p:nvPr>
        </p:nvSpPr>
        <p:spPr>
          <a:xfrm>
            <a:off x="262163" y="3691751"/>
            <a:ext cx="922008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667F"/>
              </a:buClr>
              <a:buSzPts val="2000"/>
              <a:buFont typeface="Arial"/>
              <a:buNone/>
              <a:defRPr sz="2667" i="1">
                <a:solidFill>
                  <a:srgbClr val="00667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0"/>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77" name="Google Shape;77;p10"/>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78" name="Google Shape;78;p10"/>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0"/>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280188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10_Title &amp; Content">
  <p:cSld name="10_Title &amp; Content">
    <p:spTree>
      <p:nvGrpSpPr>
        <p:cNvPr id="1" name="Shape 80"/>
        <p:cNvGrpSpPr/>
        <p:nvPr/>
      </p:nvGrpSpPr>
      <p:grpSpPr>
        <a:xfrm>
          <a:off x="0" y="0"/>
          <a:ext cx="0" cy="0"/>
          <a:chOff x="0" y="0"/>
          <a:chExt cx="0" cy="0"/>
        </a:xfrm>
      </p:grpSpPr>
      <p:sp>
        <p:nvSpPr>
          <p:cNvPr id="81" name="Google Shape;81;p11"/>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1"/>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83" name="Google Shape;83;p11"/>
          <p:cNvSpPr txBox="1">
            <a:spLocks noGrp="1"/>
          </p:cNvSpPr>
          <p:nvPr>
            <p:ph type="body" idx="1"/>
          </p:nvPr>
        </p:nvSpPr>
        <p:spPr>
          <a:xfrm>
            <a:off x="609600" y="1702676"/>
            <a:ext cx="10972800"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84" name="Google Shape;84;p11"/>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266963763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10a_Title &amp; Content &lt;O&gt;">
  <p:cSld name="10a_Title &amp; Content &lt;O&gt;">
    <p:spTree>
      <p:nvGrpSpPr>
        <p:cNvPr id="1" name="Shape 85"/>
        <p:cNvGrpSpPr/>
        <p:nvPr/>
      </p:nvGrpSpPr>
      <p:grpSpPr>
        <a:xfrm>
          <a:off x="0" y="0"/>
          <a:ext cx="0" cy="0"/>
          <a:chOff x="0" y="0"/>
          <a:chExt cx="0" cy="0"/>
        </a:xfrm>
      </p:grpSpPr>
      <p:pic>
        <p:nvPicPr>
          <p:cNvPr id="86" name="Google Shape;86;p12" descr="OpenGroup_O_Purple.png"/>
          <p:cNvPicPr preferRelativeResize="0"/>
          <p:nvPr/>
        </p:nvPicPr>
        <p:blipFill rotWithShape="1">
          <a:blip r:embed="rId2">
            <a:alphaModFix amt="10000"/>
          </a:blip>
          <a:srcRect l="-155" t="-4689"/>
          <a:stretch/>
        </p:blipFill>
        <p:spPr>
          <a:xfrm>
            <a:off x="7187701" y="250357"/>
            <a:ext cx="5004300" cy="6607644"/>
          </a:xfrm>
          <a:prstGeom prst="rect">
            <a:avLst/>
          </a:prstGeom>
          <a:noFill/>
          <a:ln>
            <a:noFill/>
          </a:ln>
        </p:spPr>
      </p:pic>
      <p:sp>
        <p:nvSpPr>
          <p:cNvPr id="87" name="Google Shape;87;p12"/>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2"/>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89" name="Google Shape;89;p12"/>
          <p:cNvSpPr txBox="1">
            <a:spLocks noGrp="1"/>
          </p:cNvSpPr>
          <p:nvPr>
            <p:ph type="body" idx="1"/>
          </p:nvPr>
        </p:nvSpPr>
        <p:spPr>
          <a:xfrm>
            <a:off x="609600" y="1702676"/>
            <a:ext cx="10972800"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90" name="Google Shape;90;p12"/>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16387983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matchingName="20 Trade Title">
  <p:cSld name="20 Trade Title">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a:off x="1055649" y="3429001"/>
            <a:ext cx="10095572" cy="1405751"/>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lt1"/>
              </a:buClr>
              <a:buSzPts val="2800"/>
              <a:buFont typeface="Arial"/>
              <a:buNone/>
              <a:defRPr sz="3733" i="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3"/>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solidFill>
                  <a:srgbClr val="00BDEE"/>
                </a:solidFill>
              </a:defRPr>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94" name="Google Shape;94;p13" descr="Logo, company name&#10;&#10;Description automatically generated"/>
          <p:cNvPicPr preferRelativeResize="0"/>
          <p:nvPr/>
        </p:nvPicPr>
        <p:blipFill rotWithShape="1">
          <a:blip r:embed="rId3">
            <a:alphaModFix/>
          </a:blip>
          <a:srcRect/>
          <a:stretch/>
        </p:blipFill>
        <p:spPr>
          <a:xfrm>
            <a:off x="464569" y="436711"/>
            <a:ext cx="3656076" cy="1738823"/>
          </a:xfrm>
          <a:prstGeom prst="rect">
            <a:avLst/>
          </a:prstGeom>
          <a:noFill/>
          <a:ln>
            <a:noFill/>
          </a:ln>
        </p:spPr>
      </p:pic>
      <p:pic>
        <p:nvPicPr>
          <p:cNvPr id="95" name="Google Shape;95;p13" descr="Company name&#10;&#10;Description automatically generated with medium confidence"/>
          <p:cNvPicPr preferRelativeResize="0"/>
          <p:nvPr/>
        </p:nvPicPr>
        <p:blipFill rotWithShape="1">
          <a:blip r:embed="rId4">
            <a:alphaModFix/>
          </a:blip>
          <a:srcRect/>
          <a:stretch/>
        </p:blipFill>
        <p:spPr>
          <a:xfrm>
            <a:off x="8922924" y="271076"/>
            <a:ext cx="3098800" cy="1761067"/>
          </a:xfrm>
          <a:prstGeom prst="rect">
            <a:avLst/>
          </a:prstGeom>
          <a:noFill/>
          <a:ln>
            <a:noFill/>
          </a:ln>
        </p:spPr>
      </p:pic>
      <p:sp>
        <p:nvSpPr>
          <p:cNvPr id="96" name="Google Shape;96;p13"/>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3"/>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89683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21_Trade Title &amp; Content">
  <p:cSld name="21_Trade Title &amp; Content">
    <p:bg>
      <p:bgPr>
        <a:blipFill>
          <a:blip r:embed="rId2">
            <a:alphaModFix/>
          </a:blip>
          <a:stretch>
            <a:fillRect/>
          </a:stretch>
        </a:blipFill>
        <a:effectLst/>
      </p:bgPr>
    </p:bg>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2153624" y="274639"/>
            <a:ext cx="9428776"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DEE"/>
              </a:buClr>
              <a:buSzPts val="2800"/>
              <a:buFont typeface="Arial"/>
              <a:buNone/>
              <a:defRPr>
                <a:solidFill>
                  <a:srgbClr val="00BDE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14"/>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101" name="Google Shape;101;p14"/>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4"/>
          <p:cNvSpPr txBox="1">
            <a:spLocks noGrp="1"/>
          </p:cNvSpPr>
          <p:nvPr>
            <p:ph type="body" idx="1"/>
          </p:nvPr>
        </p:nvSpPr>
        <p:spPr>
          <a:xfrm>
            <a:off x="596900" y="1708151"/>
            <a:ext cx="11034184" cy="4506383"/>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38729564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22_Trade Title Text &amp; Photo">
  <p:cSld name="22_Trade Title Text &amp; Photo">
    <p:bg>
      <p:bgPr>
        <a:blipFill>
          <a:blip r:embed="rId2">
            <a:alphaModFix/>
          </a:blip>
          <a:stretch>
            <a:fillRect/>
          </a:stretch>
        </a:blipFill>
        <a:effectLst/>
      </p:bgPr>
    </p:bg>
    <p:spTree>
      <p:nvGrpSpPr>
        <p:cNvPr id="1" name="Shape 103"/>
        <p:cNvGrpSpPr/>
        <p:nvPr/>
      </p:nvGrpSpPr>
      <p:grpSpPr>
        <a:xfrm>
          <a:off x="0" y="0"/>
          <a:ext cx="0" cy="0"/>
          <a:chOff x="0" y="0"/>
          <a:chExt cx="0" cy="0"/>
        </a:xfrm>
      </p:grpSpPr>
      <p:sp>
        <p:nvSpPr>
          <p:cNvPr id="104" name="Google Shape;104;p15"/>
          <p:cNvSpPr txBox="1">
            <a:spLocks noGrp="1"/>
          </p:cNvSpPr>
          <p:nvPr>
            <p:ph type="body" idx="1"/>
          </p:nvPr>
        </p:nvSpPr>
        <p:spPr>
          <a:xfrm>
            <a:off x="609600" y="1795847"/>
            <a:ext cx="6872941" cy="707910"/>
          </a:xfrm>
          <a:prstGeom prst="rect">
            <a:avLst/>
          </a:prstGeom>
          <a:noFill/>
          <a:ln>
            <a:noFill/>
          </a:ln>
        </p:spPr>
        <p:txBody>
          <a:bodyPr spcFirstLastPara="1" wrap="square" lIns="91425" tIns="45700" rIns="91425" bIns="45700" anchor="t" anchorCtr="0">
            <a:spAutoFit/>
          </a:bodyPr>
          <a:lstStyle>
            <a:lvl1pPr marL="609585" lvl="0" indent="-474121" algn="l">
              <a:spcBef>
                <a:spcPts val="1600"/>
              </a:spcBef>
              <a:spcAft>
                <a:spcPts val="0"/>
              </a:spcAft>
              <a:buSzPts val="2000"/>
              <a:buChar char="»"/>
              <a:defRPr sz="2667">
                <a:solidFill>
                  <a:schemeClr val="dk2"/>
                </a:solidFill>
                <a:latin typeface="Arial"/>
                <a:ea typeface="Arial"/>
                <a:cs typeface="Arial"/>
                <a:sym typeface="Arial"/>
              </a:defRPr>
            </a:lvl1pPr>
            <a:lvl2pPr marL="1219170" lvl="1" indent="-457189" algn="l">
              <a:spcBef>
                <a:spcPts val="480"/>
              </a:spcBef>
              <a:spcAft>
                <a:spcPts val="0"/>
              </a:spcAft>
              <a:buSzPts val="1800"/>
              <a:buChar char="–"/>
              <a:defRPr sz="2400">
                <a:solidFill>
                  <a:schemeClr val="dk2"/>
                </a:solidFill>
                <a:latin typeface="Arial"/>
                <a:ea typeface="Arial"/>
                <a:cs typeface="Arial"/>
                <a:sym typeface="Arial"/>
              </a:defRPr>
            </a:lvl2pPr>
            <a:lvl3pPr marL="1828754" lvl="2" indent="-440256" algn="l">
              <a:spcBef>
                <a:spcPts val="427"/>
              </a:spcBef>
              <a:spcAft>
                <a:spcPts val="0"/>
              </a:spcAft>
              <a:buSzPts val="1600"/>
              <a:buChar char="•"/>
              <a:defRPr sz="2133">
                <a:solidFill>
                  <a:schemeClr val="dk2"/>
                </a:solidFill>
                <a:latin typeface="Arial"/>
                <a:ea typeface="Arial"/>
                <a:cs typeface="Arial"/>
                <a:sym typeface="Arial"/>
              </a:defRPr>
            </a:lvl3pPr>
            <a:lvl4pPr marL="2438339" lvl="3" indent="-423323" algn="l">
              <a:spcBef>
                <a:spcPts val="373"/>
              </a:spcBef>
              <a:spcAft>
                <a:spcPts val="0"/>
              </a:spcAft>
              <a:buSzPts val="1400"/>
              <a:buChar char="–"/>
              <a:defRPr sz="1867">
                <a:solidFill>
                  <a:schemeClr val="dk2"/>
                </a:solidFill>
                <a:latin typeface="Arial"/>
                <a:ea typeface="Arial"/>
                <a:cs typeface="Arial"/>
                <a:sym typeface="Arial"/>
              </a:defRPr>
            </a:lvl4pPr>
            <a:lvl5pPr marL="3047924" lvl="4" indent="-423323" algn="l">
              <a:spcBef>
                <a:spcPts val="373"/>
              </a:spcBef>
              <a:spcAft>
                <a:spcPts val="0"/>
              </a:spcAft>
              <a:buSzPts val="1400"/>
              <a:buChar char="»"/>
              <a:defRPr sz="1867">
                <a:solidFill>
                  <a:schemeClr val="dk2"/>
                </a:solidFill>
                <a:latin typeface="Arial"/>
                <a:ea typeface="Arial"/>
                <a:cs typeface="Arial"/>
                <a:sym typeface="Arial"/>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cxnSp>
        <p:nvCxnSpPr>
          <p:cNvPr id="105" name="Google Shape;105;p15"/>
          <p:cNvCxnSpPr/>
          <p:nvPr/>
        </p:nvCxnSpPr>
        <p:spPr>
          <a:xfrm>
            <a:off x="544722" y="6476907"/>
            <a:ext cx="10272889" cy="0"/>
          </a:xfrm>
          <a:prstGeom prst="straightConnector1">
            <a:avLst/>
          </a:prstGeom>
          <a:noFill/>
          <a:ln w="9525" cap="flat" cmpd="sng">
            <a:solidFill>
              <a:schemeClr val="lt2"/>
            </a:solidFill>
            <a:prstDash val="solid"/>
            <a:round/>
            <a:headEnd type="none" w="sm" len="sm"/>
            <a:tailEnd type="none" w="sm" len="sm"/>
          </a:ln>
        </p:spPr>
      </p:cxnSp>
      <p:sp>
        <p:nvSpPr>
          <p:cNvPr id="106" name="Google Shape;106;p15"/>
          <p:cNvSpPr txBox="1">
            <a:spLocks noGrp="1"/>
          </p:cNvSpPr>
          <p:nvPr>
            <p:ph type="sldNum" idx="12"/>
          </p:nvPr>
        </p:nvSpPr>
        <p:spPr>
          <a:xfrm>
            <a:off x="9188217" y="6218236"/>
            <a:ext cx="2844800"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333">
                <a:solidFill>
                  <a:srgbClr val="929090"/>
                </a:solidFill>
                <a:latin typeface="Arial"/>
                <a:ea typeface="Arial"/>
                <a:cs typeface="Arial"/>
                <a:sym typeface="Arial"/>
              </a:defRPr>
            </a:lvl1pPr>
            <a:lvl2pPr marL="0" lvl="1" indent="0" algn="ctr">
              <a:spcBef>
                <a:spcPts val="0"/>
              </a:spcBef>
              <a:buNone/>
              <a:defRPr sz="1333">
                <a:solidFill>
                  <a:srgbClr val="929090"/>
                </a:solidFill>
                <a:latin typeface="Arial"/>
                <a:ea typeface="Arial"/>
                <a:cs typeface="Arial"/>
                <a:sym typeface="Arial"/>
              </a:defRPr>
            </a:lvl2pPr>
            <a:lvl3pPr marL="0" lvl="2" indent="0" algn="ctr">
              <a:spcBef>
                <a:spcPts val="0"/>
              </a:spcBef>
              <a:buNone/>
              <a:defRPr sz="1333">
                <a:solidFill>
                  <a:srgbClr val="929090"/>
                </a:solidFill>
                <a:latin typeface="Arial"/>
                <a:ea typeface="Arial"/>
                <a:cs typeface="Arial"/>
                <a:sym typeface="Arial"/>
              </a:defRPr>
            </a:lvl3pPr>
            <a:lvl4pPr marL="0" lvl="3" indent="0" algn="ctr">
              <a:spcBef>
                <a:spcPts val="0"/>
              </a:spcBef>
              <a:buNone/>
              <a:defRPr sz="1333">
                <a:solidFill>
                  <a:srgbClr val="929090"/>
                </a:solidFill>
                <a:latin typeface="Arial"/>
                <a:ea typeface="Arial"/>
                <a:cs typeface="Arial"/>
                <a:sym typeface="Arial"/>
              </a:defRPr>
            </a:lvl4pPr>
            <a:lvl5pPr marL="0" lvl="4" indent="0" algn="ctr">
              <a:spcBef>
                <a:spcPts val="0"/>
              </a:spcBef>
              <a:buNone/>
              <a:defRPr sz="1333">
                <a:solidFill>
                  <a:srgbClr val="929090"/>
                </a:solidFill>
                <a:latin typeface="Arial"/>
                <a:ea typeface="Arial"/>
                <a:cs typeface="Arial"/>
                <a:sym typeface="Arial"/>
              </a:defRPr>
            </a:lvl5pPr>
            <a:lvl6pPr marL="0" lvl="5" indent="0" algn="ctr">
              <a:spcBef>
                <a:spcPts val="0"/>
              </a:spcBef>
              <a:buNone/>
              <a:defRPr sz="1333">
                <a:solidFill>
                  <a:srgbClr val="929090"/>
                </a:solidFill>
                <a:latin typeface="Arial"/>
                <a:ea typeface="Arial"/>
                <a:cs typeface="Arial"/>
                <a:sym typeface="Arial"/>
              </a:defRPr>
            </a:lvl6pPr>
            <a:lvl7pPr marL="0" lvl="6" indent="0" algn="ctr">
              <a:spcBef>
                <a:spcPts val="0"/>
              </a:spcBef>
              <a:buNone/>
              <a:defRPr sz="1333">
                <a:solidFill>
                  <a:srgbClr val="929090"/>
                </a:solidFill>
                <a:latin typeface="Arial"/>
                <a:ea typeface="Arial"/>
                <a:cs typeface="Arial"/>
                <a:sym typeface="Arial"/>
              </a:defRPr>
            </a:lvl7pPr>
            <a:lvl8pPr marL="0" lvl="7" indent="0" algn="ctr">
              <a:spcBef>
                <a:spcPts val="0"/>
              </a:spcBef>
              <a:buNone/>
              <a:defRPr sz="1333">
                <a:solidFill>
                  <a:srgbClr val="929090"/>
                </a:solidFill>
                <a:latin typeface="Arial"/>
                <a:ea typeface="Arial"/>
                <a:cs typeface="Arial"/>
                <a:sym typeface="Arial"/>
              </a:defRPr>
            </a:lvl8pPr>
            <a:lvl9pPr marL="0" lvl="8" indent="0" algn="ctr">
              <a:spcBef>
                <a:spcPts val="0"/>
              </a:spcBef>
              <a:buNone/>
              <a:defRPr sz="1333">
                <a:solidFill>
                  <a:srgbClr val="929090"/>
                </a:solidFill>
                <a:latin typeface="Arial"/>
                <a:ea typeface="Arial"/>
                <a:cs typeface="Arial"/>
                <a:sym typeface="Arial"/>
              </a:defRPr>
            </a:lvl9pPr>
          </a:lstStyle>
          <a:p>
            <a:fld id="{00000000-1234-1234-1234-123412341234}" type="slidenum">
              <a:rPr lang="en-US" smtClean="0"/>
              <a:pPr/>
              <a:t>‹#›</a:t>
            </a:fld>
            <a:endParaRPr lang="en-US"/>
          </a:p>
        </p:txBody>
      </p:sp>
      <p:sp>
        <p:nvSpPr>
          <p:cNvPr id="107" name="Google Shape;107;p15"/>
          <p:cNvSpPr txBox="1">
            <a:spLocks noGrp="1"/>
          </p:cNvSpPr>
          <p:nvPr>
            <p:ph type="title"/>
          </p:nvPr>
        </p:nvSpPr>
        <p:spPr>
          <a:xfrm>
            <a:off x="2405448" y="274639"/>
            <a:ext cx="9176952"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9E9"/>
              </a:buClr>
              <a:buSzPts val="2800"/>
              <a:buFont typeface="Arial"/>
              <a:buNone/>
              <a:defRPr>
                <a:solidFill>
                  <a:srgbClr val="00B9E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15"/>
          <p:cNvSpPr>
            <a:spLocks noGrp="1"/>
          </p:cNvSpPr>
          <p:nvPr>
            <p:ph type="pic" idx="2"/>
          </p:nvPr>
        </p:nvSpPr>
        <p:spPr>
          <a:xfrm>
            <a:off x="7709647" y="1794934"/>
            <a:ext cx="4160620" cy="4265084"/>
          </a:xfrm>
          <a:prstGeom prst="rect">
            <a:avLst/>
          </a:prstGeom>
          <a:noFill/>
          <a:ln>
            <a:noFill/>
          </a:ln>
        </p:spPr>
      </p:sp>
      <p:sp>
        <p:nvSpPr>
          <p:cNvPr id="109" name="Google Shape;109;p15"/>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722240267"/>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23_Trade Title Only" type="titleOnly">
  <p:cSld name="23_Trade Title Only">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16"/>
          <p:cNvSpPr txBox="1">
            <a:spLocks noGrp="1"/>
          </p:cNvSpPr>
          <p:nvPr>
            <p:ph type="title"/>
          </p:nvPr>
        </p:nvSpPr>
        <p:spPr>
          <a:xfrm>
            <a:off x="2207739" y="274639"/>
            <a:ext cx="937466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9E9"/>
              </a:buClr>
              <a:buSzPts val="2800"/>
              <a:buFont typeface="Arial"/>
              <a:buNone/>
              <a:defRPr sz="3733" b="1">
                <a:solidFill>
                  <a:srgbClr val="00B9E9"/>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112" name="Google Shape;112;p16"/>
          <p:cNvCxnSpPr/>
          <p:nvPr/>
        </p:nvCxnSpPr>
        <p:spPr>
          <a:xfrm>
            <a:off x="598313" y="6497004"/>
            <a:ext cx="10272889" cy="0"/>
          </a:xfrm>
          <a:prstGeom prst="straightConnector1">
            <a:avLst/>
          </a:prstGeom>
          <a:noFill/>
          <a:ln w="9525" cap="flat" cmpd="sng">
            <a:solidFill>
              <a:schemeClr val="lt2"/>
            </a:solidFill>
            <a:prstDash val="solid"/>
            <a:round/>
            <a:headEnd type="none" w="sm" len="sm"/>
            <a:tailEnd type="none" w="sm" len="sm"/>
          </a:ln>
        </p:spPr>
      </p:cxnSp>
      <p:sp>
        <p:nvSpPr>
          <p:cNvPr id="113" name="Google Shape;113;p16"/>
          <p:cNvSpPr txBox="1">
            <a:spLocks noGrp="1"/>
          </p:cNvSpPr>
          <p:nvPr>
            <p:ph type="sldNum" idx="12"/>
          </p:nvPr>
        </p:nvSpPr>
        <p:spPr>
          <a:xfrm>
            <a:off x="9248320" y="6218236"/>
            <a:ext cx="2844800"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333">
                <a:solidFill>
                  <a:srgbClr val="929090"/>
                </a:solidFill>
                <a:latin typeface="Arial"/>
                <a:ea typeface="Arial"/>
                <a:cs typeface="Arial"/>
                <a:sym typeface="Arial"/>
              </a:defRPr>
            </a:lvl1pPr>
            <a:lvl2pPr marL="0" lvl="1" indent="0" algn="ctr">
              <a:spcBef>
                <a:spcPts val="0"/>
              </a:spcBef>
              <a:buNone/>
              <a:defRPr sz="1333">
                <a:solidFill>
                  <a:srgbClr val="929090"/>
                </a:solidFill>
                <a:latin typeface="Arial"/>
                <a:ea typeface="Arial"/>
                <a:cs typeface="Arial"/>
                <a:sym typeface="Arial"/>
              </a:defRPr>
            </a:lvl2pPr>
            <a:lvl3pPr marL="0" lvl="2" indent="0" algn="ctr">
              <a:spcBef>
                <a:spcPts val="0"/>
              </a:spcBef>
              <a:buNone/>
              <a:defRPr sz="1333">
                <a:solidFill>
                  <a:srgbClr val="929090"/>
                </a:solidFill>
                <a:latin typeface="Arial"/>
                <a:ea typeface="Arial"/>
                <a:cs typeface="Arial"/>
                <a:sym typeface="Arial"/>
              </a:defRPr>
            </a:lvl3pPr>
            <a:lvl4pPr marL="0" lvl="3" indent="0" algn="ctr">
              <a:spcBef>
                <a:spcPts val="0"/>
              </a:spcBef>
              <a:buNone/>
              <a:defRPr sz="1333">
                <a:solidFill>
                  <a:srgbClr val="929090"/>
                </a:solidFill>
                <a:latin typeface="Arial"/>
                <a:ea typeface="Arial"/>
                <a:cs typeface="Arial"/>
                <a:sym typeface="Arial"/>
              </a:defRPr>
            </a:lvl4pPr>
            <a:lvl5pPr marL="0" lvl="4" indent="0" algn="ctr">
              <a:spcBef>
                <a:spcPts val="0"/>
              </a:spcBef>
              <a:buNone/>
              <a:defRPr sz="1333">
                <a:solidFill>
                  <a:srgbClr val="929090"/>
                </a:solidFill>
                <a:latin typeface="Arial"/>
                <a:ea typeface="Arial"/>
                <a:cs typeface="Arial"/>
                <a:sym typeface="Arial"/>
              </a:defRPr>
            </a:lvl5pPr>
            <a:lvl6pPr marL="0" lvl="5" indent="0" algn="ctr">
              <a:spcBef>
                <a:spcPts val="0"/>
              </a:spcBef>
              <a:buNone/>
              <a:defRPr sz="1333">
                <a:solidFill>
                  <a:srgbClr val="929090"/>
                </a:solidFill>
                <a:latin typeface="Arial"/>
                <a:ea typeface="Arial"/>
                <a:cs typeface="Arial"/>
                <a:sym typeface="Arial"/>
              </a:defRPr>
            </a:lvl6pPr>
            <a:lvl7pPr marL="0" lvl="6" indent="0" algn="ctr">
              <a:spcBef>
                <a:spcPts val="0"/>
              </a:spcBef>
              <a:buNone/>
              <a:defRPr sz="1333">
                <a:solidFill>
                  <a:srgbClr val="929090"/>
                </a:solidFill>
                <a:latin typeface="Arial"/>
                <a:ea typeface="Arial"/>
                <a:cs typeface="Arial"/>
                <a:sym typeface="Arial"/>
              </a:defRPr>
            </a:lvl7pPr>
            <a:lvl8pPr marL="0" lvl="7" indent="0" algn="ctr">
              <a:spcBef>
                <a:spcPts val="0"/>
              </a:spcBef>
              <a:buNone/>
              <a:defRPr sz="1333">
                <a:solidFill>
                  <a:srgbClr val="929090"/>
                </a:solidFill>
                <a:latin typeface="Arial"/>
                <a:ea typeface="Arial"/>
                <a:cs typeface="Arial"/>
                <a:sym typeface="Arial"/>
              </a:defRPr>
            </a:lvl8pPr>
            <a:lvl9pPr marL="0" lvl="8" indent="0" algn="ctr">
              <a:spcBef>
                <a:spcPts val="0"/>
              </a:spcBef>
              <a:buNone/>
              <a:defRPr sz="1333">
                <a:solidFill>
                  <a:srgbClr val="929090"/>
                </a:solidFill>
                <a:latin typeface="Arial"/>
                <a:ea typeface="Arial"/>
                <a:cs typeface="Arial"/>
                <a:sym typeface="Arial"/>
              </a:defRPr>
            </a:lvl9pPr>
          </a:lstStyle>
          <a:p>
            <a:fld id="{00000000-1234-1234-1234-123412341234}" type="slidenum">
              <a:rPr lang="en-US" smtClean="0"/>
              <a:pPr/>
              <a:t>‹#›</a:t>
            </a:fld>
            <a:endParaRPr lang="en-US"/>
          </a:p>
        </p:txBody>
      </p:sp>
      <p:sp>
        <p:nvSpPr>
          <p:cNvPr id="114" name="Google Shape;114;p16"/>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65204197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86833" y="301625"/>
            <a:ext cx="11220451"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82600" y="1645924"/>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2"/>
          <p:cNvSpPr>
            <a:spLocks noGrp="1"/>
          </p:cNvSpPr>
          <p:nvPr>
            <p:ph sz="half" idx="10"/>
          </p:nvPr>
        </p:nvSpPr>
        <p:spPr>
          <a:xfrm>
            <a:off x="6208059" y="1639485"/>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6270514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239733"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cxnSp>
        <p:nvCxnSpPr>
          <p:cNvPr id="8" name="Straight Connector 7"/>
          <p:cNvCxnSpPr/>
          <p:nvPr/>
        </p:nvCxnSpPr>
        <p:spPr>
          <a:xfrm>
            <a:off x="544722" y="6486952"/>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0"/>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pic>
        <p:nvPicPr>
          <p:cNvPr id="15" name="Picture 14" descr="OpenGroup_O_Purple.png"/>
          <p:cNvPicPr>
            <a:picLocks noChangeAspect="1"/>
          </p:cNvPicPr>
          <p:nvPr/>
        </p:nvPicPr>
        <p:blipFill rotWithShape="1">
          <a:blip r:embed="rId2" cstate="print">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Tree>
    <p:extLst>
      <p:ext uri="{BB962C8B-B14F-4D97-AF65-F5344CB8AC3E}">
        <p14:creationId xmlns:p14="http://schemas.microsoft.com/office/powerpoint/2010/main" val="349580620"/>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1766469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26" Type="http://schemas.openxmlformats.org/officeDocument/2006/relationships/image" Target="../media/image6.svg"/><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image" Target="../media/image5.png"/><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theme" Target="../theme/theme2.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18" Type="http://schemas.openxmlformats.org/officeDocument/2006/relationships/slideLayout" Target="../slideLayouts/slideLayout61.xml"/><Relationship Id="rId3" Type="http://schemas.openxmlformats.org/officeDocument/2006/relationships/slideLayout" Target="../slideLayouts/slideLayout46.xml"/><Relationship Id="rId21" Type="http://schemas.openxmlformats.org/officeDocument/2006/relationships/theme" Target="../theme/theme3.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slideLayout" Target="../slideLayouts/slideLayout60.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20" Type="http://schemas.openxmlformats.org/officeDocument/2006/relationships/slideLayout" Target="../slideLayouts/slideLayout63.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23" Type="http://schemas.openxmlformats.org/officeDocument/2006/relationships/image" Target="../media/image13.svg"/><Relationship Id="rId10" Type="http://schemas.openxmlformats.org/officeDocument/2006/relationships/slideLayout" Target="../slideLayouts/slideLayout53.xml"/><Relationship Id="rId19" Type="http://schemas.openxmlformats.org/officeDocument/2006/relationships/slideLayout" Target="../slideLayouts/slideLayout62.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 Id="rId22"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slideLayout" Target="../slideLayouts/slideLayout76.xml"/><Relationship Id="rId18" Type="http://schemas.openxmlformats.org/officeDocument/2006/relationships/slideLayout" Target="../slideLayouts/slideLayout81.xml"/><Relationship Id="rId3" Type="http://schemas.openxmlformats.org/officeDocument/2006/relationships/slideLayout" Target="../slideLayouts/slideLayout66.xml"/><Relationship Id="rId21" Type="http://schemas.openxmlformats.org/officeDocument/2006/relationships/slideLayout" Target="../slideLayouts/slideLayout84.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17" Type="http://schemas.openxmlformats.org/officeDocument/2006/relationships/slideLayout" Target="../slideLayouts/slideLayout80.xml"/><Relationship Id="rId25" Type="http://schemas.openxmlformats.org/officeDocument/2006/relationships/image" Target="../media/image14.svg"/><Relationship Id="rId2" Type="http://schemas.openxmlformats.org/officeDocument/2006/relationships/slideLayout" Target="../slideLayouts/slideLayout65.xml"/><Relationship Id="rId16" Type="http://schemas.openxmlformats.org/officeDocument/2006/relationships/slideLayout" Target="../slideLayouts/slideLayout79.xml"/><Relationship Id="rId20" Type="http://schemas.openxmlformats.org/officeDocument/2006/relationships/slideLayout" Target="../slideLayouts/slideLayout83.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24" Type="http://schemas.openxmlformats.org/officeDocument/2006/relationships/image" Target="../media/image5.png"/><Relationship Id="rId5" Type="http://schemas.openxmlformats.org/officeDocument/2006/relationships/slideLayout" Target="../slideLayouts/slideLayout68.xml"/><Relationship Id="rId15" Type="http://schemas.openxmlformats.org/officeDocument/2006/relationships/slideLayout" Target="../slideLayouts/slideLayout78.xml"/><Relationship Id="rId23" Type="http://schemas.openxmlformats.org/officeDocument/2006/relationships/theme" Target="../theme/theme4.xml"/><Relationship Id="rId10" Type="http://schemas.openxmlformats.org/officeDocument/2006/relationships/slideLayout" Target="../slideLayouts/slideLayout73.xml"/><Relationship Id="rId19" Type="http://schemas.openxmlformats.org/officeDocument/2006/relationships/slideLayout" Target="../slideLayouts/slideLayout82.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 Id="rId22" Type="http://schemas.openxmlformats.org/officeDocument/2006/relationships/slideLayout" Target="../slideLayouts/slideLayout8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slideLayout" Target="../slideLayouts/slideLayout98.xml"/><Relationship Id="rId3" Type="http://schemas.openxmlformats.org/officeDocument/2006/relationships/slideLayout" Target="../slideLayouts/slideLayout88.xml"/><Relationship Id="rId7" Type="http://schemas.openxmlformats.org/officeDocument/2006/relationships/slideLayout" Target="../slideLayouts/slideLayout92.xml"/><Relationship Id="rId12" Type="http://schemas.openxmlformats.org/officeDocument/2006/relationships/slideLayout" Target="../slideLayouts/slideLayout97.xml"/><Relationship Id="rId17" Type="http://schemas.openxmlformats.org/officeDocument/2006/relationships/image" Target="../media/image16.png"/><Relationship Id="rId2" Type="http://schemas.openxmlformats.org/officeDocument/2006/relationships/slideLayout" Target="../slideLayouts/slideLayout87.xml"/><Relationship Id="rId16" Type="http://schemas.openxmlformats.org/officeDocument/2006/relationships/theme" Target="../theme/theme5.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slideLayout" Target="../slideLayouts/slideLayout96.xml"/><Relationship Id="rId5" Type="http://schemas.openxmlformats.org/officeDocument/2006/relationships/slideLayout" Target="../slideLayouts/slideLayout90.xml"/><Relationship Id="rId15" Type="http://schemas.openxmlformats.org/officeDocument/2006/relationships/slideLayout" Target="../slideLayouts/slideLayout100.xml"/><Relationship Id="rId10" Type="http://schemas.openxmlformats.org/officeDocument/2006/relationships/slideLayout" Target="../slideLayouts/slideLayout95.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slideLayout" Target="../slideLayouts/slideLayout9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08.xml"/><Relationship Id="rId13" Type="http://schemas.openxmlformats.org/officeDocument/2006/relationships/slideLayout" Target="../slideLayouts/slideLayout113.xml"/><Relationship Id="rId18" Type="http://schemas.openxmlformats.org/officeDocument/2006/relationships/image" Target="../media/image28.png"/><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slideLayout" Target="../slideLayouts/slideLayout112.xml"/><Relationship Id="rId17" Type="http://schemas.openxmlformats.org/officeDocument/2006/relationships/theme" Target="../theme/theme6.xml"/><Relationship Id="rId2" Type="http://schemas.openxmlformats.org/officeDocument/2006/relationships/slideLayout" Target="../slideLayouts/slideLayout102.xml"/><Relationship Id="rId16" Type="http://schemas.openxmlformats.org/officeDocument/2006/relationships/slideLayout" Target="../slideLayouts/slideLayout116.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5" Type="http://schemas.openxmlformats.org/officeDocument/2006/relationships/slideLayout" Target="../slideLayouts/slideLayout11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 Id="rId14" Type="http://schemas.openxmlformats.org/officeDocument/2006/relationships/slideLayout" Target="../slideLayouts/slideLayout1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52000" rIns="0" bIns="144000" rtlCol="0" anchor="b">
            <a:noAutofit/>
          </a:bodyPr>
          <a:lstStyle/>
          <a:p>
            <a:r>
              <a:rPr lang="nb-NO"/>
              <a:t>Klikk for å redigere tittelstil</a:t>
            </a:r>
            <a:endParaRPr lang="en-GB"/>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16" name="Group 15">
            <a:extLst>
              <a:ext uri="{FF2B5EF4-FFF2-40B4-BE49-F238E27FC236}">
                <a16:creationId xmlns:a16="http://schemas.microsoft.com/office/drawing/2014/main" id="{91E95393-295A-40BE-B9F0-0DCBBE8BC416}"/>
              </a:ext>
            </a:extLst>
          </p:cNvPr>
          <p:cNvGrpSpPr/>
          <p:nvPr userDrawn="1"/>
        </p:nvGrpSpPr>
        <p:grpSpPr>
          <a:xfrm>
            <a:off x="12302034" y="1"/>
            <a:ext cx="155539" cy="4038600"/>
            <a:chOff x="12302034" y="0"/>
            <a:chExt cx="201733" cy="5238043"/>
          </a:xfrm>
        </p:grpSpPr>
        <p:grpSp>
          <p:nvGrpSpPr>
            <p:cNvPr id="13" name="Group 12">
              <a:extLst>
                <a:ext uri="{FF2B5EF4-FFF2-40B4-BE49-F238E27FC236}">
                  <a16:creationId xmlns:a16="http://schemas.microsoft.com/office/drawing/2014/main" id="{9670DE78-8D27-4A3A-8837-0F44397AE5A1}"/>
                </a:ext>
              </a:extLst>
            </p:cNvPr>
            <p:cNvGrpSpPr/>
            <p:nvPr userDrawn="1"/>
          </p:nvGrpSpPr>
          <p:grpSpPr>
            <a:xfrm>
              <a:off x="12302034" y="4577510"/>
              <a:ext cx="201733" cy="660533"/>
              <a:chOff x="12270137" y="3967908"/>
              <a:chExt cx="223553" cy="660533"/>
            </a:xfrm>
          </p:grpSpPr>
          <p:sp>
            <p:nvSpPr>
              <p:cNvPr id="157" name="Rectangle 156">
                <a:extLst>
                  <a:ext uri="{FF2B5EF4-FFF2-40B4-BE49-F238E27FC236}">
                    <a16:creationId xmlns:a16="http://schemas.microsoft.com/office/drawing/2014/main" id="{A3AC9CBE-149A-4BD1-9E77-B34BEF4602E7}"/>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8" name="Rectangle 157">
                <a:extLst>
                  <a:ext uri="{FF2B5EF4-FFF2-40B4-BE49-F238E27FC236}">
                    <a16:creationId xmlns:a16="http://schemas.microsoft.com/office/drawing/2014/main" id="{9BF718D7-EB42-4A37-BA38-DE76944A9FB5}"/>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9" name="Rectangle 158">
                <a:extLst>
                  <a:ext uri="{FF2B5EF4-FFF2-40B4-BE49-F238E27FC236}">
                    <a16:creationId xmlns:a16="http://schemas.microsoft.com/office/drawing/2014/main" id="{DEBC2B5C-A6CB-490B-B097-DE621236CB1A}"/>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11">
              <a:extLst>
                <a:ext uri="{FF2B5EF4-FFF2-40B4-BE49-F238E27FC236}">
                  <a16:creationId xmlns:a16="http://schemas.microsoft.com/office/drawing/2014/main" id="{396E4856-4BDE-4772-93A6-C4BE90AF235B}"/>
                </a:ext>
              </a:extLst>
            </p:cNvPr>
            <p:cNvGrpSpPr/>
            <p:nvPr userDrawn="1"/>
          </p:nvGrpSpPr>
          <p:grpSpPr>
            <a:xfrm>
              <a:off x="12302034" y="3317287"/>
              <a:ext cx="201733" cy="1125185"/>
              <a:chOff x="12270137" y="2809458"/>
              <a:chExt cx="223553" cy="1125185"/>
            </a:xfrm>
          </p:grpSpPr>
          <p:sp>
            <p:nvSpPr>
              <p:cNvPr id="174" name="Rectangle 173">
                <a:extLst>
                  <a:ext uri="{FF2B5EF4-FFF2-40B4-BE49-F238E27FC236}">
                    <a16:creationId xmlns:a16="http://schemas.microsoft.com/office/drawing/2014/main" id="{9C4A9B46-DFD5-4F8D-AAD3-3220CA7157CF}"/>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5" name="Rectangle 174">
                <a:extLst>
                  <a:ext uri="{FF2B5EF4-FFF2-40B4-BE49-F238E27FC236}">
                    <a16:creationId xmlns:a16="http://schemas.microsoft.com/office/drawing/2014/main" id="{E615E6C3-99CA-4F3D-81E7-58DEAD9619C3}"/>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6" name="Rectangle 175">
                <a:extLst>
                  <a:ext uri="{FF2B5EF4-FFF2-40B4-BE49-F238E27FC236}">
                    <a16:creationId xmlns:a16="http://schemas.microsoft.com/office/drawing/2014/main" id="{90BB7CFA-4172-42A5-B561-6996478259E6}"/>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7" name="Rectangle 176">
                <a:extLst>
                  <a:ext uri="{FF2B5EF4-FFF2-40B4-BE49-F238E27FC236}">
                    <a16:creationId xmlns:a16="http://schemas.microsoft.com/office/drawing/2014/main" id="{82FC8E0E-A6B0-4E1F-B320-4DD4DC139C90}"/>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8" name="Rectangle 177">
                <a:extLst>
                  <a:ext uri="{FF2B5EF4-FFF2-40B4-BE49-F238E27FC236}">
                    <a16:creationId xmlns:a16="http://schemas.microsoft.com/office/drawing/2014/main" id="{F0357F97-D557-4E2C-86D4-13047A6CF31C}"/>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DE468EA1-E16F-46EF-8D61-27A63E8C787E}"/>
                </a:ext>
              </a:extLst>
            </p:cNvPr>
            <p:cNvGrpSpPr/>
            <p:nvPr userDrawn="1"/>
          </p:nvGrpSpPr>
          <p:grpSpPr>
            <a:xfrm>
              <a:off x="12302034" y="2057064"/>
              <a:ext cx="201733" cy="1125185"/>
              <a:chOff x="12270137" y="1651008"/>
              <a:chExt cx="223553" cy="1125185"/>
            </a:xfrm>
          </p:grpSpPr>
          <p:sp>
            <p:nvSpPr>
              <p:cNvPr id="184" name="Rectangle 183">
                <a:extLst>
                  <a:ext uri="{FF2B5EF4-FFF2-40B4-BE49-F238E27FC236}">
                    <a16:creationId xmlns:a16="http://schemas.microsoft.com/office/drawing/2014/main" id="{0F8E089F-FA94-485C-9D02-EB43E00B13AA}"/>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a:extLst>
                  <a:ext uri="{FF2B5EF4-FFF2-40B4-BE49-F238E27FC236}">
                    <a16:creationId xmlns:a16="http://schemas.microsoft.com/office/drawing/2014/main" id="{BC0B35B9-1236-4C0B-9971-2D46F1F49B31}"/>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6" name="Rectangle 185">
                <a:extLst>
                  <a:ext uri="{FF2B5EF4-FFF2-40B4-BE49-F238E27FC236}">
                    <a16:creationId xmlns:a16="http://schemas.microsoft.com/office/drawing/2014/main" id="{260DD2C5-D8FC-4E27-A15B-12F15C74910F}"/>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a:extLst>
                  <a:ext uri="{FF2B5EF4-FFF2-40B4-BE49-F238E27FC236}">
                    <a16:creationId xmlns:a16="http://schemas.microsoft.com/office/drawing/2014/main" id="{294D4C8B-006A-4A3D-89EE-CB14C73D8221}"/>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a:extLst>
                  <a:ext uri="{FF2B5EF4-FFF2-40B4-BE49-F238E27FC236}">
                    <a16:creationId xmlns:a16="http://schemas.microsoft.com/office/drawing/2014/main" id="{68C470B3-BE34-4BEB-978F-DF9E8777FD28}"/>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2840178C-AD56-4300-9920-4F9040F3F2CB}"/>
                </a:ext>
              </a:extLst>
            </p:cNvPr>
            <p:cNvGrpSpPr/>
            <p:nvPr userDrawn="1"/>
          </p:nvGrpSpPr>
          <p:grpSpPr>
            <a:xfrm>
              <a:off x="12302034" y="796842"/>
              <a:ext cx="201733" cy="1125185"/>
              <a:chOff x="12270137" y="492558"/>
              <a:chExt cx="223553" cy="1125185"/>
            </a:xfrm>
          </p:grpSpPr>
          <p:sp>
            <p:nvSpPr>
              <p:cNvPr id="189" name="Rectangle 188">
                <a:extLst>
                  <a:ext uri="{FF2B5EF4-FFF2-40B4-BE49-F238E27FC236}">
                    <a16:creationId xmlns:a16="http://schemas.microsoft.com/office/drawing/2014/main" id="{862887EA-AF7B-4BA6-A3A3-608FE0FF2F1F}"/>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a:extLst>
                  <a:ext uri="{FF2B5EF4-FFF2-40B4-BE49-F238E27FC236}">
                    <a16:creationId xmlns:a16="http://schemas.microsoft.com/office/drawing/2014/main" id="{BE2F4FEF-A3B9-48F1-97B3-B0099589894C}"/>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a:extLst>
                  <a:ext uri="{FF2B5EF4-FFF2-40B4-BE49-F238E27FC236}">
                    <a16:creationId xmlns:a16="http://schemas.microsoft.com/office/drawing/2014/main" id="{11702A21-5109-4345-A6BB-AE6D2A6A2215}"/>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2" name="Rectangle 191">
                <a:extLst>
                  <a:ext uri="{FF2B5EF4-FFF2-40B4-BE49-F238E27FC236}">
                    <a16:creationId xmlns:a16="http://schemas.microsoft.com/office/drawing/2014/main" id="{10E03525-CD1E-4FF3-AED6-2E247D1ACD28}"/>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a:extLst>
                  <a:ext uri="{FF2B5EF4-FFF2-40B4-BE49-F238E27FC236}">
                    <a16:creationId xmlns:a16="http://schemas.microsoft.com/office/drawing/2014/main" id="{AFA3CCCB-912E-4894-B690-1E10B15EB2D5}"/>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 name="Group 13">
              <a:extLst>
                <a:ext uri="{FF2B5EF4-FFF2-40B4-BE49-F238E27FC236}">
                  <a16:creationId xmlns:a16="http://schemas.microsoft.com/office/drawing/2014/main" id="{12E117BF-4C32-485B-B375-80AD35BEE36B}"/>
                </a:ext>
              </a:extLst>
            </p:cNvPr>
            <p:cNvGrpSpPr/>
            <p:nvPr userDrawn="1"/>
          </p:nvGrpSpPr>
          <p:grpSpPr>
            <a:xfrm>
              <a:off x="12302034" y="0"/>
              <a:ext cx="201733" cy="661805"/>
              <a:chOff x="12270137" y="-434202"/>
              <a:chExt cx="223553" cy="661805"/>
            </a:xfrm>
          </p:grpSpPr>
          <p:sp>
            <p:nvSpPr>
              <p:cNvPr id="201" name="Rectangle 200">
                <a:extLst>
                  <a:ext uri="{FF2B5EF4-FFF2-40B4-BE49-F238E27FC236}">
                    <a16:creationId xmlns:a16="http://schemas.microsoft.com/office/drawing/2014/main" id="{4104D03C-7F6B-4567-99A2-BE11507DD64E}"/>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53FB4327-91F7-4B4B-B1C1-4DC6FF20EB10}"/>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C9186121-F8E0-41B4-B472-F02A792E75A5}"/>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pic>
        <p:nvPicPr>
          <p:cNvPr id="35" name="Content Placeholder 2">
            <a:extLst>
              <a:ext uri="{FF2B5EF4-FFF2-40B4-BE49-F238E27FC236}">
                <a16:creationId xmlns:a16="http://schemas.microsoft.com/office/drawing/2014/main" id="{2CC012FA-0D18-4E0C-BD3E-3511279915B3}"/>
              </a:ext>
            </a:extLst>
          </p:cNvPr>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a:off x="10295792" y="39615"/>
            <a:ext cx="1351208" cy="702603"/>
          </a:xfrm>
          <a:prstGeom prst="rect">
            <a:avLst/>
          </a:prstGeom>
        </p:spPr>
      </p:pic>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639599"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Doctitle2</a:t>
            </a:r>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7848981"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nb-NO">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nb-NO">
                <a:latin typeface="+mn-lt"/>
              </a:rPr>
              <a:t>12.09.2022</a:t>
            </a: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Tree>
    <p:extLst>
      <p:ext uri="{BB962C8B-B14F-4D97-AF65-F5344CB8AC3E}">
        <p14:creationId xmlns:p14="http://schemas.microsoft.com/office/powerpoint/2010/main" val="116136005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3" r:id="rId3"/>
    <p:sldLayoutId id="2147483664" r:id="rId4"/>
    <p:sldLayoutId id="2147483666" r:id="rId5"/>
    <p:sldLayoutId id="2147483667" r:id="rId6"/>
    <p:sldLayoutId id="2147483660" r:id="rId7"/>
    <p:sldLayoutId id="2147483661" r:id="rId8"/>
    <p:sldLayoutId id="2147483662" r:id="rId9"/>
    <p:sldLayoutId id="2147483650" r:id="rId10"/>
    <p:sldLayoutId id="2147483652" r:id="rId11"/>
    <p:sldLayoutId id="2147483668" r:id="rId12"/>
    <p:sldLayoutId id="2147483673" r:id="rId13"/>
    <p:sldLayoutId id="2147483656" r:id="rId14"/>
    <p:sldLayoutId id="2147483657" r:id="rId15"/>
    <p:sldLayoutId id="2147483672" r:id="rId16"/>
    <p:sldLayoutId id="2147483669" r:id="rId17"/>
    <p:sldLayoutId id="2147483654" r:id="rId18"/>
    <p:sldLayoutId id="2147483655" r:id="rId19"/>
    <p:sldLayoutId id="2147483671" r:id="rId20"/>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228600" indent="-180000" algn="l" defTabSz="914400" rtl="0" eaLnBrk="1" latinLnBrk="0" hangingPunct="1">
        <a:lnSpc>
          <a:spcPct val="100000"/>
        </a:lnSpc>
        <a:spcBef>
          <a:spcPts val="10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1pPr>
      <a:lvl2pPr marL="6858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2pPr>
      <a:lvl3pPr marL="11430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3pPr>
      <a:lvl4pPr marL="16002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4pPr>
      <a:lvl5pPr marL="20574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userDrawn="1">
          <p15:clr>
            <a:srgbClr val="F26B43"/>
          </p15:clr>
        </p15:guide>
        <p15:guide id="2" pos="7242" userDrawn="1">
          <p15:clr>
            <a:srgbClr val="F26B43"/>
          </p15:clr>
        </p15:guide>
        <p15:guide id="3" orient="horz" pos="4127" userDrawn="1">
          <p15:clr>
            <a:srgbClr val="F26B43"/>
          </p15:clr>
        </p15:guide>
        <p15:guide id="4" orient="horz" pos="504" userDrawn="1">
          <p15:clr>
            <a:srgbClr val="F26B43"/>
          </p15:clr>
        </p15:guide>
        <p15:guide id="5" orient="horz" pos="822" userDrawn="1">
          <p15:clr>
            <a:srgbClr val="F26B43"/>
          </p15:clr>
        </p15:guide>
        <p15:guide id="6" orient="horz" pos="890" userDrawn="1">
          <p15:clr>
            <a:srgbClr val="F26B43"/>
          </p15:clr>
        </p15:guide>
        <p15:guide id="7" orient="horz" pos="1230" userDrawn="1">
          <p15:clr>
            <a:srgbClr val="F26B43"/>
          </p15:clr>
        </p15:guide>
        <p15:guide id="8" orient="horz" pos="1275" userDrawn="1">
          <p15:clr>
            <a:srgbClr val="F26B43"/>
          </p15:clr>
        </p15:guide>
        <p15:guide id="9" orient="horz" pos="1616" userDrawn="1">
          <p15:clr>
            <a:srgbClr val="F26B43"/>
          </p15:clr>
        </p15:guide>
        <p15:guide id="10" orient="horz" pos="1661" userDrawn="1">
          <p15:clr>
            <a:srgbClr val="F26B43"/>
          </p15:clr>
        </p15:guide>
        <p15:guide id="11" orient="horz" pos="2001" userDrawn="1">
          <p15:clr>
            <a:srgbClr val="F26B43"/>
          </p15:clr>
        </p15:guide>
        <p15:guide id="12" orient="horz" pos="2387" userDrawn="1">
          <p15:clr>
            <a:srgbClr val="F26B43"/>
          </p15:clr>
        </p15:guide>
        <p15:guide id="13" orient="horz" pos="2047" userDrawn="1">
          <p15:clr>
            <a:srgbClr val="F26B43"/>
          </p15:clr>
        </p15:guide>
        <p15:guide id="14" orient="horz" pos="2432" userDrawn="1">
          <p15:clr>
            <a:srgbClr val="F26B43"/>
          </p15:clr>
        </p15:guide>
        <p15:guide id="15" orient="horz" pos="2818" userDrawn="1">
          <p15:clr>
            <a:srgbClr val="F26B43"/>
          </p15:clr>
        </p15:guide>
        <p15:guide id="16" orient="horz" pos="2772" userDrawn="1">
          <p15:clr>
            <a:srgbClr val="F26B43"/>
          </p15:clr>
        </p15:guide>
        <p15:guide id="17" orient="horz" pos="3158" userDrawn="1">
          <p15:clr>
            <a:srgbClr val="F26B43"/>
          </p15:clr>
        </p15:guide>
        <p15:guide id="18" orient="horz" pos="3181" userDrawn="1">
          <p15:clr>
            <a:srgbClr val="F26B43"/>
          </p15:clr>
        </p15:guide>
        <p15:guide id="19" orient="horz" pos="3543" userDrawn="1">
          <p15:clr>
            <a:srgbClr val="F26B43"/>
          </p15:clr>
        </p15:guide>
        <p15:guide id="20" orient="horz" pos="3589" userDrawn="1">
          <p15:clr>
            <a:srgbClr val="F26B43"/>
          </p15:clr>
        </p15:guide>
        <p15:guide id="21" orient="horz" pos="3929" userDrawn="1">
          <p15:clr>
            <a:srgbClr val="F26B43"/>
          </p15:clr>
        </p15:guide>
        <p15:guide id="22" pos="6715" userDrawn="1">
          <p15:clr>
            <a:srgbClr val="F26B43"/>
          </p15:clr>
        </p15:guide>
        <p15:guide id="23" pos="6670" userDrawn="1">
          <p15:clr>
            <a:srgbClr val="F26B43"/>
          </p15:clr>
        </p15:guide>
        <p15:guide id="24" pos="6144" userDrawn="1">
          <p15:clr>
            <a:srgbClr val="F26B43"/>
          </p15:clr>
        </p15:guide>
        <p15:guide id="25" pos="6100" userDrawn="1">
          <p15:clr>
            <a:srgbClr val="F26B43"/>
          </p15:clr>
        </p15:guide>
        <p15:guide id="26" pos="5574" userDrawn="1">
          <p15:clr>
            <a:srgbClr val="F26B43"/>
          </p15:clr>
        </p15:guide>
        <p15:guide id="27" pos="5528" userDrawn="1">
          <p15:clr>
            <a:srgbClr val="F26B43"/>
          </p15:clr>
        </p15:guide>
        <p15:guide id="28" pos="5004" userDrawn="1">
          <p15:clr>
            <a:srgbClr val="F26B43"/>
          </p15:clr>
        </p15:guide>
        <p15:guide id="29" pos="4958" userDrawn="1">
          <p15:clr>
            <a:srgbClr val="F26B43"/>
          </p15:clr>
        </p15:guide>
        <p15:guide id="30" pos="4433" userDrawn="1">
          <p15:clr>
            <a:srgbClr val="F26B43"/>
          </p15:clr>
        </p15:guide>
        <p15:guide id="31" pos="4388" userDrawn="1">
          <p15:clr>
            <a:srgbClr val="F26B43"/>
          </p15:clr>
        </p15:guide>
        <p15:guide id="32" pos="3863" userDrawn="1">
          <p15:clr>
            <a:srgbClr val="F26B43"/>
          </p15:clr>
        </p15:guide>
        <p15:guide id="33" pos="3817" userDrawn="1">
          <p15:clr>
            <a:srgbClr val="F26B43"/>
          </p15:clr>
        </p15:guide>
        <p15:guide id="34" pos="3292" userDrawn="1">
          <p15:clr>
            <a:srgbClr val="F26B43"/>
          </p15:clr>
        </p15:guide>
        <p15:guide id="35" pos="3246" userDrawn="1">
          <p15:clr>
            <a:srgbClr val="F26B43"/>
          </p15:clr>
        </p15:guide>
        <p15:guide id="36" pos="2722" userDrawn="1">
          <p15:clr>
            <a:srgbClr val="F26B43"/>
          </p15:clr>
        </p15:guide>
        <p15:guide id="37" pos="2676" userDrawn="1">
          <p15:clr>
            <a:srgbClr val="F26B43"/>
          </p15:clr>
        </p15:guide>
        <p15:guide id="38" pos="2150" userDrawn="1">
          <p15:clr>
            <a:srgbClr val="F26B43"/>
          </p15:clr>
        </p15:guide>
        <p15:guide id="39" pos="2105" userDrawn="1">
          <p15:clr>
            <a:srgbClr val="F26B43"/>
          </p15:clr>
        </p15:guide>
        <p15:guide id="40" pos="1578" userDrawn="1">
          <p15:clr>
            <a:srgbClr val="F26B43"/>
          </p15:clr>
        </p15:guide>
        <p15:guide id="41" pos="1534" userDrawn="1">
          <p15:clr>
            <a:srgbClr val="F26B43"/>
          </p15:clr>
        </p15:guide>
        <p15:guide id="42" pos="1009" userDrawn="1">
          <p15:clr>
            <a:srgbClr val="F26B43"/>
          </p15:clr>
        </p15:guide>
        <p15:guide id="43" pos="9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5">
            <a:extLst>
              <a:ext uri="{96DAC541-7B7A-43D3-8B79-37D633B846F1}">
                <asvg:svgBlip xmlns:asvg="http://schemas.microsoft.com/office/drawing/2016/SVG/main" r:embed="rId26"/>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1810502304"/>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 id="2147483795" r:id="rId13"/>
    <p:sldLayoutId id="2147483796" r:id="rId14"/>
    <p:sldLayoutId id="2147483797" r:id="rId15"/>
    <p:sldLayoutId id="2147483798" r:id="rId16"/>
    <p:sldLayoutId id="2147483799" r:id="rId17"/>
    <p:sldLayoutId id="2147483800" r:id="rId18"/>
    <p:sldLayoutId id="2147483801" r:id="rId19"/>
    <p:sldLayoutId id="2147483802" r:id="rId20"/>
    <p:sldLayoutId id="2147483803" r:id="rId21"/>
    <p:sldLayoutId id="2147483804" r:id="rId22"/>
    <p:sldLayoutId id="2147483924" r:id="rId23"/>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2">
            <a:extLst>
              <a:ext uri="{96DAC541-7B7A-43D3-8B79-37D633B846F1}">
                <asvg:svgBlip xmlns:asvg="http://schemas.microsoft.com/office/drawing/2016/SVG/main" r:embed="rId23"/>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2633520835"/>
      </p:ext>
    </p:extLst>
  </p:cSld>
  <p:clrMap bg1="lt1" tx1="dk1" bg2="lt2" tx2="dk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 id="2147483818" r:id="rId13"/>
    <p:sldLayoutId id="2147483819" r:id="rId14"/>
    <p:sldLayoutId id="2147483820" r:id="rId15"/>
    <p:sldLayoutId id="2147483821" r:id="rId16"/>
    <p:sldLayoutId id="2147483822" r:id="rId17"/>
    <p:sldLayoutId id="2147483823" r:id="rId18"/>
    <p:sldLayoutId id="2147483824" r:id="rId19"/>
    <p:sldLayoutId id="2147483825" r:id="rId20"/>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5" name="Table 15">
            <a:extLst>
              <a:ext uri="{FF2B5EF4-FFF2-40B4-BE49-F238E27FC236}">
                <a16:creationId xmlns:a16="http://schemas.microsoft.com/office/drawing/2014/main" id="{DEBD90AC-FD60-41F4-9529-E31232224E59}"/>
              </a:ext>
            </a:extLst>
          </p:cNvPr>
          <p:cNvGraphicFramePr>
            <a:graphicFrameLocks noGrp="1"/>
          </p:cNvGraphicFramePr>
          <p:nvPr userDrawn="1">
            <p:extLst>
              <p:ext uri="{D42A27DB-BD31-4B8C-83A1-F6EECF244321}">
                <p14:modId xmlns:p14="http://schemas.microsoft.com/office/powerpoint/2010/main" val="2588235611"/>
              </p:ext>
            </p:extLst>
          </p:nvPr>
        </p:nvGraphicFramePr>
        <p:xfrm>
          <a:off x="-362400" y="-365400"/>
          <a:ext cx="12916800" cy="7588800"/>
        </p:xfrm>
        <a:graphic>
          <a:graphicData uri="http://schemas.openxmlformats.org/drawingml/2006/table">
            <a:tbl>
              <a:tblPr firstRow="1" bandRow="1">
                <a:tableStyleId>{5C22544A-7EE6-4342-B048-85BDC9FD1C3A}</a:tableStyleId>
              </a:tblPr>
              <a:tblGrid>
                <a:gridCol w="360000">
                  <a:extLst>
                    <a:ext uri="{9D8B030D-6E8A-4147-A177-3AD203B41FA5}">
                      <a16:colId xmlns:a16="http://schemas.microsoft.com/office/drawing/2014/main" val="3706908691"/>
                    </a:ext>
                  </a:extLst>
                </a:gridCol>
                <a:gridCol w="698400">
                  <a:extLst>
                    <a:ext uri="{9D8B030D-6E8A-4147-A177-3AD203B41FA5}">
                      <a16:colId xmlns:a16="http://schemas.microsoft.com/office/drawing/2014/main" val="1122517581"/>
                    </a:ext>
                  </a:extLst>
                </a:gridCol>
                <a:gridCol w="900000">
                  <a:extLst>
                    <a:ext uri="{9D8B030D-6E8A-4147-A177-3AD203B41FA5}">
                      <a16:colId xmlns:a16="http://schemas.microsoft.com/office/drawing/2014/main" val="3921436069"/>
                    </a:ext>
                  </a:extLst>
                </a:gridCol>
                <a:gridCol w="900000">
                  <a:extLst>
                    <a:ext uri="{9D8B030D-6E8A-4147-A177-3AD203B41FA5}">
                      <a16:colId xmlns:a16="http://schemas.microsoft.com/office/drawing/2014/main" val="461690647"/>
                    </a:ext>
                  </a:extLst>
                </a:gridCol>
                <a:gridCol w="900000">
                  <a:extLst>
                    <a:ext uri="{9D8B030D-6E8A-4147-A177-3AD203B41FA5}">
                      <a16:colId xmlns:a16="http://schemas.microsoft.com/office/drawing/2014/main" val="3176828646"/>
                    </a:ext>
                  </a:extLst>
                </a:gridCol>
                <a:gridCol w="900000">
                  <a:extLst>
                    <a:ext uri="{9D8B030D-6E8A-4147-A177-3AD203B41FA5}">
                      <a16:colId xmlns:a16="http://schemas.microsoft.com/office/drawing/2014/main" val="4171762685"/>
                    </a:ext>
                  </a:extLst>
                </a:gridCol>
                <a:gridCol w="900000">
                  <a:extLst>
                    <a:ext uri="{9D8B030D-6E8A-4147-A177-3AD203B41FA5}">
                      <a16:colId xmlns:a16="http://schemas.microsoft.com/office/drawing/2014/main" val="2201640941"/>
                    </a:ext>
                  </a:extLst>
                </a:gridCol>
                <a:gridCol w="900000">
                  <a:extLst>
                    <a:ext uri="{9D8B030D-6E8A-4147-A177-3AD203B41FA5}">
                      <a16:colId xmlns:a16="http://schemas.microsoft.com/office/drawing/2014/main" val="3985058925"/>
                    </a:ext>
                  </a:extLst>
                </a:gridCol>
                <a:gridCol w="900000">
                  <a:extLst>
                    <a:ext uri="{9D8B030D-6E8A-4147-A177-3AD203B41FA5}">
                      <a16:colId xmlns:a16="http://schemas.microsoft.com/office/drawing/2014/main" val="2520456441"/>
                    </a:ext>
                  </a:extLst>
                </a:gridCol>
                <a:gridCol w="900000">
                  <a:extLst>
                    <a:ext uri="{9D8B030D-6E8A-4147-A177-3AD203B41FA5}">
                      <a16:colId xmlns:a16="http://schemas.microsoft.com/office/drawing/2014/main" val="3882555492"/>
                    </a:ext>
                  </a:extLst>
                </a:gridCol>
                <a:gridCol w="900000">
                  <a:extLst>
                    <a:ext uri="{9D8B030D-6E8A-4147-A177-3AD203B41FA5}">
                      <a16:colId xmlns:a16="http://schemas.microsoft.com/office/drawing/2014/main" val="1630932600"/>
                    </a:ext>
                  </a:extLst>
                </a:gridCol>
                <a:gridCol w="900000">
                  <a:extLst>
                    <a:ext uri="{9D8B030D-6E8A-4147-A177-3AD203B41FA5}">
                      <a16:colId xmlns:a16="http://schemas.microsoft.com/office/drawing/2014/main" val="4253300143"/>
                    </a:ext>
                  </a:extLst>
                </a:gridCol>
                <a:gridCol w="900000">
                  <a:extLst>
                    <a:ext uri="{9D8B030D-6E8A-4147-A177-3AD203B41FA5}">
                      <a16:colId xmlns:a16="http://schemas.microsoft.com/office/drawing/2014/main" val="3197937433"/>
                    </a:ext>
                  </a:extLst>
                </a:gridCol>
                <a:gridCol w="900000">
                  <a:extLst>
                    <a:ext uri="{9D8B030D-6E8A-4147-A177-3AD203B41FA5}">
                      <a16:colId xmlns:a16="http://schemas.microsoft.com/office/drawing/2014/main" val="2775328341"/>
                    </a:ext>
                  </a:extLst>
                </a:gridCol>
                <a:gridCol w="698400">
                  <a:extLst>
                    <a:ext uri="{9D8B030D-6E8A-4147-A177-3AD203B41FA5}">
                      <a16:colId xmlns:a16="http://schemas.microsoft.com/office/drawing/2014/main" val="3434562342"/>
                    </a:ext>
                  </a:extLst>
                </a:gridCol>
                <a:gridCol w="360000">
                  <a:extLst>
                    <a:ext uri="{9D8B030D-6E8A-4147-A177-3AD203B41FA5}">
                      <a16:colId xmlns:a16="http://schemas.microsoft.com/office/drawing/2014/main" val="2670757722"/>
                    </a:ext>
                  </a:extLst>
                </a:gridCol>
              </a:tblGrid>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tc>
                  <a:txBody>
                    <a:bodyPr/>
                    <a:lstStyle/>
                    <a:p>
                      <a:pPr algn="ctr"/>
                      <a:r>
                        <a:rPr lang="nb-NO" sz="700" err="1">
                          <a:solidFill>
                            <a:schemeClr val="bg1"/>
                          </a:solidFill>
                        </a:rPr>
                        <a:t>Left</a:t>
                      </a:r>
                      <a:r>
                        <a:rPr lang="nb-NO" sz="700">
                          <a:solidFill>
                            <a:schemeClr val="bg1"/>
                          </a:solidFill>
                        </a:rPr>
                        <a: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extLst>
                  <a:ext uri="{0D108BD9-81ED-4DB2-BD59-A6C34878D82A}">
                    <a16:rowId xmlns:a16="http://schemas.microsoft.com/office/drawing/2014/main" val="1267116639"/>
                  </a:ext>
                </a:extLst>
              </a:tr>
              <a:tr h="824400">
                <a:tc>
                  <a:txBody>
                    <a:bodyPr/>
                    <a:lstStyle/>
                    <a:p>
                      <a:pPr algn="ctr"/>
                      <a:r>
                        <a:rPr lang="nb-NO" sz="700">
                          <a:solidFill>
                            <a:schemeClr val="bg1"/>
                          </a:solidFill>
                        </a:rPr>
                        <a:t>Logo Space</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Logo </a:t>
                      </a:r>
                      <a:r>
                        <a:rPr lang="nb-NO" sz="700" err="1">
                          <a:solidFill>
                            <a:schemeClr val="bg1"/>
                          </a:solidFill>
                        </a:rPr>
                        <a:t>space</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284756019"/>
                  </a:ext>
                </a:extLst>
              </a:tr>
              <a:tr h="594000">
                <a:tc>
                  <a:txBody>
                    <a:bodyPr/>
                    <a:lstStyle/>
                    <a:p>
                      <a:pPr algn="ctr"/>
                      <a:r>
                        <a:rPr lang="nb-NO" sz="700">
                          <a:solidFill>
                            <a:schemeClr val="bg1"/>
                          </a:solidFill>
                        </a:rPr>
                        <a:t>1</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628835"/>
                  </a:ext>
                </a:extLst>
              </a:tr>
              <a:tr h="594000">
                <a:tc>
                  <a:txBody>
                    <a:bodyPr/>
                    <a:lstStyle/>
                    <a:p>
                      <a:pPr algn="ctr"/>
                      <a:r>
                        <a:rPr lang="nb-NO" sz="700">
                          <a:solidFill>
                            <a:schemeClr val="bg1"/>
                          </a:solidFill>
                        </a:rPr>
                        <a:t>2</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06786395"/>
                  </a:ext>
                </a:extLst>
              </a:tr>
              <a:tr h="594000">
                <a:tc>
                  <a:txBody>
                    <a:bodyPr/>
                    <a:lstStyle/>
                    <a:p>
                      <a:pPr algn="ctr"/>
                      <a:r>
                        <a:rPr lang="nb-NO" sz="700">
                          <a:solidFill>
                            <a:schemeClr val="bg1"/>
                          </a:solidFill>
                        </a:rPr>
                        <a:t>3</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19840466"/>
                  </a:ext>
                </a:extLst>
              </a:tr>
              <a:tr h="594000">
                <a:tc>
                  <a:txBody>
                    <a:bodyPr/>
                    <a:lstStyle/>
                    <a:p>
                      <a:pPr algn="ctr"/>
                      <a:r>
                        <a:rPr lang="nb-NO" sz="700">
                          <a:solidFill>
                            <a:schemeClr val="bg1"/>
                          </a:solidFill>
                        </a:rPr>
                        <a:t>4</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50749273"/>
                  </a:ext>
                </a:extLst>
              </a:tr>
              <a:tr h="594000">
                <a:tc>
                  <a:txBody>
                    <a:bodyPr/>
                    <a:lstStyle/>
                    <a:p>
                      <a:pPr algn="ctr"/>
                      <a:r>
                        <a:rPr lang="nb-NO" sz="700">
                          <a:solidFill>
                            <a:schemeClr val="bg1"/>
                          </a:solidFill>
                        </a:rPr>
                        <a:t>5</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79297255"/>
                  </a:ext>
                </a:extLst>
              </a:tr>
              <a:tr h="594000">
                <a:tc>
                  <a:txBody>
                    <a:bodyPr/>
                    <a:lstStyle/>
                    <a:p>
                      <a:pPr algn="ctr"/>
                      <a:r>
                        <a:rPr lang="nb-NO" sz="700">
                          <a:solidFill>
                            <a:schemeClr val="bg1"/>
                          </a:solidFill>
                        </a:rPr>
                        <a:t>6</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59784121"/>
                  </a:ext>
                </a:extLst>
              </a:tr>
              <a:tr h="594000">
                <a:tc>
                  <a:txBody>
                    <a:bodyPr/>
                    <a:lstStyle/>
                    <a:p>
                      <a:pPr algn="ctr"/>
                      <a:r>
                        <a:rPr lang="nb-NO" sz="700">
                          <a:solidFill>
                            <a:schemeClr val="bg1"/>
                          </a:solidFill>
                        </a:rPr>
                        <a:t>7</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9926277"/>
                  </a:ext>
                </a:extLst>
              </a:tr>
              <a:tr h="594000">
                <a:tc>
                  <a:txBody>
                    <a:bodyPr/>
                    <a:lstStyle/>
                    <a:p>
                      <a:pPr algn="ctr"/>
                      <a:r>
                        <a:rPr lang="nb-NO" sz="700">
                          <a:solidFill>
                            <a:schemeClr val="bg1"/>
                          </a:solidFill>
                        </a:rPr>
                        <a:t>8</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00813238"/>
                  </a:ext>
                </a:extLst>
              </a:tr>
              <a:tr h="594000">
                <a:tc>
                  <a:txBody>
                    <a:bodyPr/>
                    <a:lstStyle/>
                    <a:p>
                      <a:pPr algn="ctr"/>
                      <a:r>
                        <a:rPr lang="nb-NO" sz="700">
                          <a:solidFill>
                            <a:schemeClr val="bg1"/>
                          </a:solidFill>
                        </a:rPr>
                        <a:t>9</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73967900"/>
                  </a:ext>
                </a:extLst>
              </a:tr>
              <a:tr h="698400">
                <a:tc>
                  <a:txBody>
                    <a:bodyPr/>
                    <a:lstStyle/>
                    <a:p>
                      <a:pPr algn="ctr"/>
                      <a:r>
                        <a:rPr lang="nb-NO" sz="700" err="1">
                          <a:solidFill>
                            <a:schemeClr val="bg1"/>
                          </a:solidFill>
                        </a:rPr>
                        <a:t>Bottom</a:t>
                      </a:r>
                      <a:r>
                        <a:rPr lang="nb-NO" sz="700">
                          <a:solidFill>
                            <a:schemeClr val="bg1"/>
                          </a:solidFill>
                        </a:rPr>
                        <a:t> margin</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err="1">
                          <a:solidFill>
                            <a:schemeClr val="bg1"/>
                          </a:solidFill>
                        </a:rPr>
                        <a:t>Bottom</a:t>
                      </a:r>
                      <a:r>
                        <a:rPr lang="nb-NO" sz="700">
                          <a:solidFill>
                            <a:schemeClr val="bg1"/>
                          </a:solidFill>
                        </a:rPr>
                        <a:t> margin</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749541604"/>
                  </a:ext>
                </a:extLst>
              </a:tr>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tc>
                  <a:txBody>
                    <a:bodyPr/>
                    <a:lstStyle/>
                    <a:p>
                      <a:pPr algn="ctr"/>
                      <a:r>
                        <a:rPr lang="nb-NO" sz="700" err="1">
                          <a:solidFill>
                            <a:schemeClr val="bg1"/>
                          </a:solidFill>
                        </a:rPr>
                        <a:t>Left</a:t>
                      </a:r>
                      <a:r>
                        <a:rPr lang="nb-NO" sz="700">
                          <a:solidFill>
                            <a:schemeClr val="bg1"/>
                          </a:solidFill>
                        </a:rPr>
                        <a: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extLst>
                  <a:ext uri="{0D108BD9-81ED-4DB2-BD59-A6C34878D82A}">
                    <a16:rowId xmlns:a16="http://schemas.microsoft.com/office/drawing/2014/main" val="87438051"/>
                  </a:ext>
                </a:extLst>
              </a:tr>
            </a:tbl>
          </a:graphicData>
        </a:graphic>
      </p:graphicFrame>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4296" y="820012"/>
            <a:ext cx="10797447" cy="595007"/>
          </a:xfrm>
          <a:prstGeom prst="rect">
            <a:avLst/>
          </a:prstGeom>
        </p:spPr>
        <p:txBody>
          <a:bodyPr vert="horz" lIns="0" tIns="180000" rIns="0" bIns="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8360" y="1800000"/>
            <a:ext cx="10789317" cy="435590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7848981"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Internal</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05 January 2023</a:t>
            </a: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4">
            <a:extLst>
              <a:ext uri="{96DAC541-7B7A-43D3-8B79-37D633B846F1}">
                <asvg:svgBlip xmlns:asvg="http://schemas.microsoft.com/office/drawing/2016/SVG/main" r:embed="rId25"/>
              </a:ext>
            </a:extLst>
          </a:blip>
          <a:stretch>
            <a:fillRect/>
          </a:stretch>
        </p:blipFill>
        <p:spPr>
          <a:xfrm>
            <a:off x="10430219" y="175144"/>
            <a:ext cx="1078648" cy="427693"/>
          </a:xfrm>
          <a:prstGeom prst="rect">
            <a:avLst/>
          </a:prstGeom>
        </p:spPr>
      </p:pic>
      <p:graphicFrame>
        <p:nvGraphicFramePr>
          <p:cNvPr id="17" name="Table 17">
            <a:extLst>
              <a:ext uri="{FF2B5EF4-FFF2-40B4-BE49-F238E27FC236}">
                <a16:creationId xmlns:a16="http://schemas.microsoft.com/office/drawing/2014/main" id="{A9751D39-C401-4890-BA02-013724A8DE6D}"/>
              </a:ext>
            </a:extLst>
          </p:cNvPr>
          <p:cNvGraphicFramePr>
            <a:graphicFrameLocks noGrp="1"/>
          </p:cNvGraphicFramePr>
          <p:nvPr userDrawn="1">
            <p:extLst>
              <p:ext uri="{D42A27DB-BD31-4B8C-83A1-F6EECF244321}">
                <p14:modId xmlns:p14="http://schemas.microsoft.com/office/powerpoint/2010/main" val="4194168426"/>
              </p:ext>
            </p:extLst>
          </p:nvPr>
        </p:nvGraphicFramePr>
        <p:xfrm>
          <a:off x="12552080" y="821391"/>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495948200"/>
      </p:ext>
    </p:extLst>
  </p:cSld>
  <p:clrMap bg1="lt1" tx1="dk1" bg2="lt2" tx2="dk2" accent1="accent1" accent2="accent2" accent3="accent3" accent4="accent4" accent5="accent5" accent6="accent6" hlink="hlink" folHlink="folHlink"/>
  <p:sldLayoutIdLst>
    <p:sldLayoutId id="2147483846"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 id="2147483857" r:id="rId12"/>
    <p:sldLayoutId id="2147483858" r:id="rId13"/>
    <p:sldLayoutId id="2147483859" r:id="rId14"/>
    <p:sldLayoutId id="2147483860" r:id="rId15"/>
    <p:sldLayoutId id="2147483861" r:id="rId16"/>
    <p:sldLayoutId id="2147483862" r:id="rId17"/>
    <p:sldLayoutId id="2147483863" r:id="rId18"/>
    <p:sldLayoutId id="2147483864" r:id="rId19"/>
    <p:sldLayoutId id="2147483865" r:id="rId20"/>
    <p:sldLayoutId id="2147483866" r:id="rId21"/>
    <p:sldLayoutId id="2147483867" r:id="rId22"/>
  </p:sldLayoutIdLst>
  <p:hf hdr="0" ftr="0" dt="0"/>
  <p:txStyles>
    <p:titleStyle>
      <a:lvl1pPr algn="l" defTabSz="914400" rtl="0" eaLnBrk="1" latinLnBrk="0" hangingPunct="1">
        <a:lnSpc>
          <a:spcPct val="100000"/>
        </a:lnSpc>
        <a:spcBef>
          <a:spcPct val="0"/>
        </a:spcBef>
        <a:buNone/>
        <a:defRPr sz="2400" kern="1200">
          <a:solidFill>
            <a:srgbClr val="243746"/>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4" orient="horz" pos="516">
          <p15:clr>
            <a:srgbClr val="F26B43"/>
          </p15:clr>
        </p15:guide>
        <p15:guide id="6" orient="horz" pos="890">
          <p15:clr>
            <a:srgbClr val="F26B43"/>
          </p15:clr>
        </p15:guide>
        <p15:guide id="8" orient="horz" pos="1265">
          <p15:clr>
            <a:srgbClr val="F26B43"/>
          </p15:clr>
        </p15:guide>
        <p15:guide id="10" orient="horz" pos="1638">
          <p15:clr>
            <a:srgbClr val="F26B43"/>
          </p15:clr>
        </p15:guide>
        <p15:guide id="14" orient="horz" pos="2013">
          <p15:clr>
            <a:srgbClr val="F26B43"/>
          </p15:clr>
        </p15:guide>
        <p15:guide id="15" orient="horz" pos="2387">
          <p15:clr>
            <a:srgbClr val="F26B43"/>
          </p15:clr>
        </p15:guide>
        <p15:guide id="18" orient="horz" pos="2760">
          <p15:clr>
            <a:srgbClr val="F26B43"/>
          </p15:clr>
        </p15:guide>
        <p15:guide id="20" orient="horz" pos="3135">
          <p15:clr>
            <a:srgbClr val="F26B43"/>
          </p15:clr>
        </p15:guide>
        <p15:guide id="21" orient="horz" pos="3510">
          <p15:clr>
            <a:srgbClr val="F26B43"/>
          </p15:clr>
        </p15:guide>
        <p15:guide id="22" pos="6675">
          <p15:clr>
            <a:srgbClr val="F26B43"/>
          </p15:clr>
        </p15:guide>
        <p15:guide id="24" pos="6108">
          <p15:clr>
            <a:srgbClr val="F26B43"/>
          </p15:clr>
        </p15:guide>
        <p15:guide id="26" pos="5541">
          <p15:clr>
            <a:srgbClr val="F26B43"/>
          </p15:clr>
        </p15:guide>
        <p15:guide id="28" pos="4974">
          <p15:clr>
            <a:srgbClr val="F26B43"/>
          </p15:clr>
        </p15:guide>
        <p15:guide id="30" pos="4407">
          <p15:clr>
            <a:srgbClr val="F26B43"/>
          </p15:clr>
        </p15:guide>
        <p15:guide id="32" pos="3840">
          <p15:clr>
            <a:srgbClr val="F26B43"/>
          </p15:clr>
        </p15:guide>
        <p15:guide id="34" pos="3273">
          <p15:clr>
            <a:srgbClr val="F26B43"/>
          </p15:clr>
        </p15:guide>
        <p15:guide id="36" pos="2706">
          <p15:clr>
            <a:srgbClr val="F26B43"/>
          </p15:clr>
        </p15:guide>
        <p15:guide id="38" pos="2139">
          <p15:clr>
            <a:srgbClr val="F26B43"/>
          </p15:clr>
        </p15:guide>
        <p15:guide id="40" pos="1572">
          <p15:clr>
            <a:srgbClr val="F26B43"/>
          </p15:clr>
        </p15:guide>
        <p15:guide id="42" pos="1005">
          <p15:clr>
            <a:srgbClr val="F26B43"/>
          </p15:clr>
        </p15:guide>
        <p15:guide id="43" orient="horz" pos="3884">
          <p15:clr>
            <a:srgbClr val="F26B43"/>
          </p15:clr>
        </p15:guide>
        <p15:guide id="44" orient="horz" pos="4100">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accent1"/>
              </a:buClr>
              <a:buSzPts val="2800"/>
              <a:buFont typeface="Arial"/>
              <a:buNone/>
              <a:defRPr sz="2800" b="1" i="0" u="none" strike="noStrike" cap="none">
                <a:solidFill>
                  <a:schemeClr val="accen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Autofit/>
          </a:bodyPr>
          <a:lstStyle>
            <a:lvl1pPr marL="457200" marR="0" lvl="0" indent="-355600" algn="l" rtl="0">
              <a:spcBef>
                <a:spcPts val="1200"/>
              </a:spcBef>
              <a:spcAft>
                <a:spcPts val="0"/>
              </a:spcAft>
              <a:buClr>
                <a:schemeClr val="accent1"/>
              </a:buClr>
              <a:buSzPts val="2000"/>
              <a:buFont typeface="Arial"/>
              <a:buChar char="»"/>
              <a:defRPr sz="2000" b="0" i="0" u="none" strike="noStrike" cap="none">
                <a:solidFill>
                  <a:schemeClr val="dk2"/>
                </a:solidFill>
                <a:latin typeface="Arial"/>
                <a:ea typeface="Arial"/>
                <a:cs typeface="Arial"/>
                <a:sym typeface="Arial"/>
              </a:defRPr>
            </a:lvl1pPr>
            <a:lvl2pPr marL="914400" marR="0" lvl="1" indent="-342900" algn="l" rtl="0">
              <a:spcBef>
                <a:spcPts val="360"/>
              </a:spcBef>
              <a:spcAft>
                <a:spcPts val="0"/>
              </a:spcAft>
              <a:buClr>
                <a:schemeClr val="accent1"/>
              </a:buClr>
              <a:buSzPts val="1800"/>
              <a:buFont typeface="Arial"/>
              <a:buChar char="–"/>
              <a:defRPr sz="1800" b="0" i="0" u="none" strike="noStrike" cap="none">
                <a:solidFill>
                  <a:schemeClr val="dk2"/>
                </a:solidFill>
                <a:latin typeface="Arial"/>
                <a:ea typeface="Arial"/>
                <a:cs typeface="Arial"/>
                <a:sym typeface="Arial"/>
              </a:defRPr>
            </a:lvl2pPr>
            <a:lvl3pPr marL="1371600" marR="0" lvl="2" indent="-330200" algn="l" rtl="0">
              <a:spcBef>
                <a:spcPts val="320"/>
              </a:spcBef>
              <a:spcAft>
                <a:spcPts val="0"/>
              </a:spcAft>
              <a:buClr>
                <a:schemeClr val="accent1"/>
              </a:buClr>
              <a:buSzPts val="1600"/>
              <a:buFont typeface="Arial"/>
              <a:buChar char="•"/>
              <a:defRPr sz="1600" b="0" i="0" u="none" strike="noStrike" cap="none">
                <a:solidFill>
                  <a:schemeClr val="dk2"/>
                </a:solidFill>
                <a:latin typeface="Arial"/>
                <a:ea typeface="Arial"/>
                <a:cs typeface="Arial"/>
                <a:sym typeface="Arial"/>
              </a:defRPr>
            </a:lvl3pPr>
            <a:lvl4pPr marL="1828800" marR="0" lvl="3" indent="-317500" algn="l" rtl="0">
              <a:spcBef>
                <a:spcPts val="280"/>
              </a:spcBef>
              <a:spcAft>
                <a:spcPts val="0"/>
              </a:spcAft>
              <a:buClr>
                <a:schemeClr val="accent1"/>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spcBef>
                <a:spcPts val="280"/>
              </a:spcBef>
              <a:spcAft>
                <a:spcPts val="0"/>
              </a:spcAft>
              <a:buClr>
                <a:schemeClr val="accent1"/>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marR="0" lvl="0" indent="0" algn="ctr" rtl="0">
              <a:spcBef>
                <a:spcPts val="0"/>
              </a:spcBef>
              <a:buNone/>
              <a:defRPr sz="1333" b="0" i="0" u="none" strike="noStrike" cap="none">
                <a:solidFill>
                  <a:srgbClr val="929090"/>
                </a:solidFill>
                <a:latin typeface="Arial"/>
                <a:ea typeface="Arial"/>
                <a:cs typeface="Arial"/>
                <a:sym typeface="Arial"/>
              </a:defRPr>
            </a:lvl1pPr>
            <a:lvl2pPr marL="0" marR="0" lvl="1" indent="0" algn="ctr" rtl="0">
              <a:spcBef>
                <a:spcPts val="0"/>
              </a:spcBef>
              <a:buNone/>
              <a:defRPr sz="1333" b="0" i="0" u="none" strike="noStrike" cap="none">
                <a:solidFill>
                  <a:srgbClr val="929090"/>
                </a:solidFill>
                <a:latin typeface="Arial"/>
                <a:ea typeface="Arial"/>
                <a:cs typeface="Arial"/>
                <a:sym typeface="Arial"/>
              </a:defRPr>
            </a:lvl2pPr>
            <a:lvl3pPr marL="0" marR="0" lvl="2" indent="0" algn="ctr" rtl="0">
              <a:spcBef>
                <a:spcPts val="0"/>
              </a:spcBef>
              <a:buNone/>
              <a:defRPr sz="1333" b="0" i="0" u="none" strike="noStrike" cap="none">
                <a:solidFill>
                  <a:srgbClr val="929090"/>
                </a:solidFill>
                <a:latin typeface="Arial"/>
                <a:ea typeface="Arial"/>
                <a:cs typeface="Arial"/>
                <a:sym typeface="Arial"/>
              </a:defRPr>
            </a:lvl3pPr>
            <a:lvl4pPr marL="0" marR="0" lvl="3" indent="0" algn="ctr" rtl="0">
              <a:spcBef>
                <a:spcPts val="0"/>
              </a:spcBef>
              <a:buNone/>
              <a:defRPr sz="1333" b="0" i="0" u="none" strike="noStrike" cap="none">
                <a:solidFill>
                  <a:srgbClr val="929090"/>
                </a:solidFill>
                <a:latin typeface="Arial"/>
                <a:ea typeface="Arial"/>
                <a:cs typeface="Arial"/>
                <a:sym typeface="Arial"/>
              </a:defRPr>
            </a:lvl4pPr>
            <a:lvl5pPr marL="0" marR="0" lvl="4" indent="0" algn="ctr" rtl="0">
              <a:spcBef>
                <a:spcPts val="0"/>
              </a:spcBef>
              <a:buNone/>
              <a:defRPr sz="1333" b="0" i="0" u="none" strike="noStrike" cap="none">
                <a:solidFill>
                  <a:srgbClr val="929090"/>
                </a:solidFill>
                <a:latin typeface="Arial"/>
                <a:ea typeface="Arial"/>
                <a:cs typeface="Arial"/>
                <a:sym typeface="Arial"/>
              </a:defRPr>
            </a:lvl5pPr>
            <a:lvl6pPr marL="0" marR="0" lvl="5" indent="0" algn="ctr" rtl="0">
              <a:spcBef>
                <a:spcPts val="0"/>
              </a:spcBef>
              <a:buNone/>
              <a:defRPr sz="1333" b="0" i="0" u="none" strike="noStrike" cap="none">
                <a:solidFill>
                  <a:srgbClr val="929090"/>
                </a:solidFill>
                <a:latin typeface="Arial"/>
                <a:ea typeface="Arial"/>
                <a:cs typeface="Arial"/>
                <a:sym typeface="Arial"/>
              </a:defRPr>
            </a:lvl6pPr>
            <a:lvl7pPr marL="0" marR="0" lvl="6" indent="0" algn="ctr" rtl="0">
              <a:spcBef>
                <a:spcPts val="0"/>
              </a:spcBef>
              <a:buNone/>
              <a:defRPr sz="1333" b="0" i="0" u="none" strike="noStrike" cap="none">
                <a:solidFill>
                  <a:srgbClr val="929090"/>
                </a:solidFill>
                <a:latin typeface="Arial"/>
                <a:ea typeface="Arial"/>
                <a:cs typeface="Arial"/>
                <a:sym typeface="Arial"/>
              </a:defRPr>
            </a:lvl7pPr>
            <a:lvl8pPr marL="0" marR="0" lvl="7" indent="0" algn="ctr" rtl="0">
              <a:spcBef>
                <a:spcPts val="0"/>
              </a:spcBef>
              <a:buNone/>
              <a:defRPr sz="1333" b="0" i="0" u="none" strike="noStrike" cap="none">
                <a:solidFill>
                  <a:srgbClr val="929090"/>
                </a:solidFill>
                <a:latin typeface="Arial"/>
                <a:ea typeface="Arial"/>
                <a:cs typeface="Arial"/>
                <a:sym typeface="Arial"/>
              </a:defRPr>
            </a:lvl8pPr>
            <a:lvl9pPr marL="0" marR="0" lvl="8" indent="0" algn="ctr" rtl="0">
              <a:spcBef>
                <a:spcPts val="0"/>
              </a:spcBef>
              <a:buNone/>
              <a:defRPr sz="1333" b="0" i="0" u="none" strike="noStrike" cap="none">
                <a:solidFill>
                  <a:srgbClr val="929090"/>
                </a:solidFill>
                <a:latin typeface="Arial"/>
                <a:ea typeface="Arial"/>
                <a:cs typeface="Arial"/>
                <a:sym typeface="Arial"/>
              </a:defRPr>
            </a:lvl9pPr>
          </a:lstStyle>
          <a:p>
            <a:fld id="{00000000-1234-1234-1234-123412341234}" type="slidenum">
              <a:rPr lang="en-US" smtClean="0"/>
              <a:pPr/>
              <a:t>‹#›</a:t>
            </a:fld>
            <a:endParaRPr lang="en-US"/>
          </a:p>
        </p:txBody>
      </p:sp>
      <p:pic>
        <p:nvPicPr>
          <p:cNvPr id="13" name="Google Shape;13;p1"/>
          <p:cNvPicPr preferRelativeResize="0"/>
          <p:nvPr/>
        </p:nvPicPr>
        <p:blipFill rotWithShape="1">
          <a:blip r:embed="rId17">
            <a:alphaModFix/>
          </a:blip>
          <a:srcRect/>
          <a:stretch/>
        </p:blipFill>
        <p:spPr>
          <a:xfrm>
            <a:off x="10865333" y="6248677"/>
            <a:ext cx="1219200" cy="485225"/>
          </a:xfrm>
          <a:prstGeom prst="rect">
            <a:avLst/>
          </a:prstGeom>
          <a:noFill/>
          <a:ln>
            <a:noFill/>
          </a:ln>
        </p:spPr>
      </p:pic>
      <p:sp>
        <p:nvSpPr>
          <p:cNvPr id="14" name="Google Shape;14;p1"/>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67"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cxnSp>
        <p:nvCxnSpPr>
          <p:cNvPr id="15" name="Google Shape;15;p1"/>
          <p:cNvCxnSpPr/>
          <p:nvPr/>
        </p:nvCxnSpPr>
        <p:spPr>
          <a:xfrm>
            <a:off x="544722" y="6486956"/>
            <a:ext cx="10272889" cy="0"/>
          </a:xfrm>
          <a:prstGeom prst="straightConnector1">
            <a:avLst/>
          </a:prstGeom>
          <a:noFill/>
          <a:ln w="9525" cap="flat" cmpd="sng">
            <a:solidFill>
              <a:schemeClr val="lt2"/>
            </a:solidFill>
            <a:prstDash val="solid"/>
            <a:round/>
            <a:headEnd type="none" w="sm" len="sm"/>
            <a:tailEnd type="none" w="sm" len="sm"/>
          </a:ln>
        </p:spPr>
      </p:cxnSp>
    </p:spTree>
    <p:extLst>
      <p:ext uri="{BB962C8B-B14F-4D97-AF65-F5344CB8AC3E}">
        <p14:creationId xmlns:p14="http://schemas.microsoft.com/office/powerpoint/2010/main" val="483793892"/>
      </p:ext>
    </p:extLst>
  </p:cSld>
  <p:clrMap bg1="lt1" tx1="dk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 id="2147483921" r:id="rId13"/>
    <p:sldLayoutId id="2147483922" r:id="rId14"/>
    <p:sldLayoutId id="214748392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4088">
          <p15:clr>
            <a:srgbClr val="F26B43"/>
          </p15:clr>
        </p15:guide>
        <p15:guide id="2" pos="2880">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p:cNvSpPr>
            <a:spLocks noGrp="1"/>
          </p:cNvSpPr>
          <p:nvPr>
            <p:ph type="sldNum" sz="quarter" idx="4"/>
          </p:nvPr>
        </p:nvSpPr>
        <p:spPr>
          <a:xfrm>
            <a:off x="10179749" y="6215495"/>
            <a:ext cx="685585" cy="365125"/>
          </a:xfrm>
          <a:prstGeom prst="rect">
            <a:avLst/>
          </a:prstGeom>
        </p:spPr>
        <p:txBody>
          <a:bodyPr/>
          <a:lstStyle>
            <a:lvl1pPr algn="ctr">
              <a:defRPr sz="1333">
                <a:solidFill>
                  <a:schemeClr val="bg2">
                    <a:lumMod val="75000"/>
                  </a:schemeClr>
                </a:solidFill>
                <a:latin typeface="Arial" panose="020B0604020202020204" pitchFamily="34" charset="0"/>
                <a:cs typeface="Arial" panose="020B0604020202020204" pitchFamily="34" charset="0"/>
              </a:defRPr>
            </a:lvl1pPr>
          </a:lstStyle>
          <a:p>
            <a:fld id="{4BBDA901-AC44-DA44-B86F-73C28EB4CF87}" type="slidenum">
              <a:rPr lang="en-GB" smtClean="0"/>
              <a:pPr/>
              <a:t>‹#›</a:t>
            </a:fld>
            <a:endParaRPr lang="en-GB" dirty="0"/>
          </a:p>
        </p:txBody>
      </p:sp>
      <p:pic>
        <p:nvPicPr>
          <p:cNvPr id="5" name="7A01CB94-0562-4695-BAB5-9169043FC443">
            <a:extLst>
              <a:ext uri="{FF2B5EF4-FFF2-40B4-BE49-F238E27FC236}">
                <a16:creationId xmlns:a16="http://schemas.microsoft.com/office/drawing/2014/main" id="{EEB16DD9-F0A7-473C-ADDE-761176C9E0E6}"/>
              </a:ext>
            </a:extLst>
          </p:cNvPr>
          <p:cNvPicPr>
            <a:picLocks noChangeAspect="1" noChangeArrowheads="1"/>
          </p:cNvPicPr>
          <p:nvPr/>
        </p:nvPicPr>
        <p:blipFill>
          <a:blip r:embed="rId18"/>
          <a:stretch>
            <a:fillRect/>
          </a:stretch>
        </p:blipFill>
        <p:spPr bwMode="auto">
          <a:xfrm>
            <a:off x="10865333" y="6248677"/>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4410563"/>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8" r:id="rId14"/>
    <p:sldLayoutId id="2147483919" r:id="rId15"/>
    <p:sldLayoutId id="2147483920" r:id="rId16"/>
  </p:sldLayoutIdLst>
  <p:hf hdr="0" ftr="0" dt="0"/>
  <p:txStyles>
    <p:title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p:titleStyle>
    <p:bodyStyle>
      <a:lvl1pPr marL="457189" indent="-457189" algn="l" defTabSz="609585" rtl="0" eaLnBrk="1" latinLnBrk="0" hangingPunct="1">
        <a:spcBef>
          <a:spcPct val="20000"/>
        </a:spcBef>
        <a:buClr>
          <a:schemeClr val="accent1"/>
        </a:buClr>
        <a:buFont typeface="Arial" panose="020B0604020202020204" pitchFamily="34" charset="0"/>
        <a:buChar char="»"/>
        <a:defRPr lang="en-GB" sz="3200" kern="1200" dirty="0">
          <a:solidFill>
            <a:schemeClr val="tx2"/>
          </a:solidFill>
          <a:latin typeface="Arial" panose="020B0604020202020204" pitchFamily="34" charset="0"/>
          <a:ea typeface="+mn-ea"/>
          <a:cs typeface="Arial" panose="020B0604020202020204" pitchFamily="34" charset="0"/>
        </a:defRPr>
      </a:lvl1pPr>
      <a:lvl2pPr marL="990575" indent="-380990" algn="l" defTabSz="609585" rtl="0" eaLnBrk="1" latinLnBrk="0" hangingPunct="1">
        <a:spcBef>
          <a:spcPct val="20000"/>
        </a:spcBef>
        <a:buClr>
          <a:schemeClr val="accent1"/>
        </a:buClr>
        <a:buFont typeface="Arial"/>
        <a:buChar char="–"/>
        <a:defRPr lang="en-GB" sz="2667" kern="1200" dirty="0">
          <a:solidFill>
            <a:schemeClr val="tx2"/>
          </a:solidFill>
          <a:latin typeface="Arial" panose="020B0604020202020204" pitchFamily="34" charset="0"/>
          <a:ea typeface="+mn-ea"/>
          <a:cs typeface="Arial" panose="020B0604020202020204" pitchFamily="34" charset="0"/>
        </a:defRPr>
      </a:lvl2pPr>
      <a:lvl3pPr marL="1523962" indent="-304792" algn="l" defTabSz="609585" rtl="0" eaLnBrk="1" latinLnBrk="0" hangingPunct="1">
        <a:spcBef>
          <a:spcPct val="20000"/>
        </a:spcBef>
        <a:buClr>
          <a:schemeClr val="accent1"/>
        </a:buClr>
        <a:buFont typeface="Arial"/>
        <a:buChar char="•"/>
        <a:defRPr lang="en-GB" sz="2400" kern="1200" dirty="0">
          <a:solidFill>
            <a:schemeClr val="tx2"/>
          </a:solidFill>
          <a:latin typeface="Arial" panose="020B0604020202020204" pitchFamily="34" charset="0"/>
          <a:ea typeface="+mn-ea"/>
          <a:cs typeface="Arial" panose="020B0604020202020204" pitchFamily="34" charset="0"/>
        </a:defRPr>
      </a:lvl3pPr>
      <a:lvl4pPr marL="2133547" indent="-304792" algn="l" defTabSz="609585" rtl="0" eaLnBrk="1" latinLnBrk="0" hangingPunct="1">
        <a:spcBef>
          <a:spcPct val="20000"/>
        </a:spcBef>
        <a:buClr>
          <a:schemeClr val="accent1"/>
        </a:buClr>
        <a:buFont typeface="Arial"/>
        <a:buChar char="–"/>
        <a:defRPr lang="en-GB" sz="2133" kern="1200" dirty="0">
          <a:solidFill>
            <a:schemeClr val="tx2"/>
          </a:solidFill>
          <a:latin typeface="Arial" panose="020B0604020202020204" pitchFamily="34" charset="0"/>
          <a:ea typeface="+mn-ea"/>
          <a:cs typeface="Arial" panose="020B0604020202020204" pitchFamily="34" charset="0"/>
        </a:defRPr>
      </a:lvl4pPr>
      <a:lvl5pPr marL="2743131" indent="-304792" algn="l" defTabSz="609585" rtl="0" eaLnBrk="1" latinLnBrk="0" hangingPunct="1">
        <a:spcBef>
          <a:spcPct val="20000"/>
        </a:spcBef>
        <a:buClr>
          <a:schemeClr val="accent1"/>
        </a:buClr>
        <a:buFont typeface="Arial"/>
        <a:buChar char="»"/>
        <a:defRPr lang="en-US" sz="1867" kern="1200" dirty="0">
          <a:solidFill>
            <a:schemeClr val="tx2"/>
          </a:solidFill>
          <a:latin typeface="Arial" panose="020B0604020202020204" pitchFamily="34" charset="0"/>
          <a:ea typeface="+mn-ea"/>
          <a:cs typeface="Arial" panose="020B0604020202020204" pitchFamily="34"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88">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3.xml.rels><?xml version="1.0" encoding="UTF-8" standalone="yes"?>
<Relationships xmlns="http://schemas.openxmlformats.org/package/2006/relationships"><Relationship Id="rId3" Type="http://schemas.openxmlformats.org/officeDocument/2006/relationships/hyperlink" Target="file:///C:/Users/jpfw/Downloads/Design%20Documents_Schema_Usage_Guide.pdf" TargetMode="External"/><Relationship Id="rId2" Type="http://schemas.openxmlformats.org/officeDocument/2006/relationships/notesSlide" Target="../notesSlides/notesSlide2.xml"/><Relationship Id="rId1" Type="http://schemas.openxmlformats.org/officeDocument/2006/relationships/slideLayout" Target="../slideLayouts/slideLayout98.xml"/><Relationship Id="rId4" Type="http://schemas.openxmlformats.org/officeDocument/2006/relationships/hyperlink" Target="https://community.opengroup.org/osdu/documentation/-/wikis/OSDU-(C)/Design-and-Implementation/Entity-and-Schemas/Demystifying-Well-Known-Schemas,-Well-Known-Entities,-Enrichment-Pipeline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5.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9.svg"/><Relationship Id="rId2" Type="http://schemas.openxmlformats.org/officeDocument/2006/relationships/image" Target="../media/image44.png"/><Relationship Id="rId1" Type="http://schemas.openxmlformats.org/officeDocument/2006/relationships/slideLayout" Target="../slideLayouts/slideLayout38.xml"/><Relationship Id="rId6" Type="http://schemas.openxmlformats.org/officeDocument/2006/relationships/image" Target="../media/image48.png"/><Relationship Id="rId5" Type="http://schemas.openxmlformats.org/officeDocument/2006/relationships/image" Target="../media/image47.jpeg"/><Relationship Id="rId4" Type="http://schemas.openxmlformats.org/officeDocument/2006/relationships/image" Target="../media/image4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6.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6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3" Type="http://schemas.openxmlformats.org/officeDocument/2006/relationships/hyperlink" Target="https://collaboration.opengroup.org/focal_points/protected" TargetMode="External"/><Relationship Id="rId2" Type="http://schemas.openxmlformats.org/officeDocument/2006/relationships/hyperlink" Target="file:///Users/janemcconnell/Library/Mobile%20Documents/com~apple~Keynote/Documents/opensdu.slack.com" TargetMode="External"/><Relationship Id="rId1" Type="http://schemas.openxmlformats.org/officeDocument/2006/relationships/slideLayout" Target="../slideLayouts/slideLayout1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98.xml"/></Relationships>
</file>

<file path=ppt/slides/_rels/slide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8.xml"/><Relationship Id="rId5" Type="http://schemas.openxmlformats.org/officeDocument/2006/relationships/image" Target="../media/image43.png"/><Relationship Id="rId4" Type="http://schemas.openxmlformats.org/officeDocument/2006/relationships/image" Target="../media/image4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OSDU – an introduction</a:t>
            </a:r>
            <a:endParaRPr lang="en-GB" b="0" dirty="0"/>
          </a:p>
        </p:txBody>
      </p:sp>
    </p:spTree>
    <p:extLst>
      <p:ext uri="{BB962C8B-B14F-4D97-AF65-F5344CB8AC3E}">
        <p14:creationId xmlns:p14="http://schemas.microsoft.com/office/powerpoint/2010/main" val="396914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OSDU Data Concepts</a:t>
            </a:r>
            <a:endParaRPr lang="en-GB" b="0" dirty="0"/>
          </a:p>
        </p:txBody>
      </p:sp>
    </p:spTree>
    <p:extLst>
      <p:ext uri="{BB962C8B-B14F-4D97-AF65-F5344CB8AC3E}">
        <p14:creationId xmlns:p14="http://schemas.microsoft.com/office/powerpoint/2010/main" val="1098796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2A3E0-9C1D-474C-A640-33627EC6EE57}"/>
              </a:ext>
            </a:extLst>
          </p:cNvPr>
          <p:cNvSpPr>
            <a:spLocks noGrp="1"/>
          </p:cNvSpPr>
          <p:nvPr>
            <p:ph type="title"/>
          </p:nvPr>
        </p:nvSpPr>
        <p:spPr/>
        <p:txBody>
          <a:bodyPr/>
          <a:lstStyle/>
          <a:p>
            <a:r>
              <a:rPr lang="en-US">
                <a:latin typeface="Arial Narrow" panose="020B0606020202030204" pitchFamily="34" charset="0"/>
              </a:rPr>
              <a:t>Data principles</a:t>
            </a:r>
          </a:p>
        </p:txBody>
      </p:sp>
      <p:sp>
        <p:nvSpPr>
          <p:cNvPr id="5" name="Content Placeholder 4">
            <a:extLst>
              <a:ext uri="{FF2B5EF4-FFF2-40B4-BE49-F238E27FC236}">
                <a16:creationId xmlns:a16="http://schemas.microsoft.com/office/drawing/2014/main" id="{2E4D1393-1B7C-47D8-92AC-651CD0A40632}"/>
              </a:ext>
            </a:extLst>
          </p:cNvPr>
          <p:cNvSpPr>
            <a:spLocks noGrp="1"/>
          </p:cNvSpPr>
          <p:nvPr>
            <p:ph sz="half" idx="1"/>
          </p:nvPr>
        </p:nvSpPr>
        <p:spPr/>
        <p:txBody>
          <a:bodyPr/>
          <a:lstStyle/>
          <a:p>
            <a:pPr marL="0" indent="0">
              <a:buNone/>
            </a:pPr>
            <a:r>
              <a:rPr lang="en-US" sz="2400" dirty="0">
                <a:solidFill>
                  <a:srgbClr val="00667F"/>
                </a:solidFill>
                <a:latin typeface="Arial Narrow" panose="020B0606020202030204" pitchFamily="34" charset="0"/>
              </a:rPr>
              <a:t>We value all data</a:t>
            </a:r>
          </a:p>
          <a:p>
            <a:pPr lvl="1">
              <a:buClr>
                <a:schemeClr val="accent3">
                  <a:lumMod val="75000"/>
                </a:schemeClr>
              </a:buClr>
            </a:pPr>
            <a:r>
              <a:rPr lang="en-US" sz="2000" dirty="0">
                <a:solidFill>
                  <a:schemeClr val="tx1"/>
                </a:solidFill>
              </a:rPr>
              <a:t>Minimize friction on Data Loading and Ingestion</a:t>
            </a:r>
          </a:p>
          <a:p>
            <a:pPr lvl="1">
              <a:buClr>
                <a:schemeClr val="accent3">
                  <a:lumMod val="75000"/>
                </a:schemeClr>
              </a:buClr>
            </a:pPr>
            <a:r>
              <a:rPr lang="en-US" sz="2000" dirty="0">
                <a:solidFill>
                  <a:schemeClr val="tx1"/>
                </a:solidFill>
              </a:rPr>
              <a:t>Don’t forget what you already know</a:t>
            </a:r>
          </a:p>
          <a:p>
            <a:pPr lvl="1">
              <a:buClr>
                <a:schemeClr val="accent3">
                  <a:lumMod val="75000"/>
                </a:schemeClr>
              </a:buClr>
            </a:pPr>
            <a:r>
              <a:rPr lang="en-US" sz="2000" dirty="0">
                <a:solidFill>
                  <a:schemeClr val="tx1"/>
                </a:solidFill>
              </a:rPr>
              <a:t>All raw data is preserved</a:t>
            </a:r>
          </a:p>
          <a:p>
            <a:pPr lvl="1">
              <a:buClr>
                <a:schemeClr val="accent3">
                  <a:lumMod val="75000"/>
                </a:schemeClr>
              </a:buClr>
            </a:pPr>
            <a:r>
              <a:rPr lang="en-US" sz="2000" dirty="0">
                <a:solidFill>
                  <a:schemeClr val="tx1"/>
                </a:solidFill>
              </a:rPr>
              <a:t>Data are immutable</a:t>
            </a:r>
          </a:p>
          <a:p>
            <a:endParaRPr lang="en-US" sz="800" b="1" dirty="0">
              <a:solidFill>
                <a:srgbClr val="00667F"/>
              </a:solidFill>
              <a:latin typeface="Arial Narrow" panose="020B0606020202030204" pitchFamily="34" charset="0"/>
            </a:endParaRPr>
          </a:p>
          <a:p>
            <a:pPr marL="0" indent="0">
              <a:buNone/>
            </a:pPr>
            <a:r>
              <a:rPr lang="en-US" sz="2400" dirty="0">
                <a:solidFill>
                  <a:srgbClr val="00667F"/>
                </a:solidFill>
                <a:latin typeface="Arial Narrow" panose="020B0606020202030204" pitchFamily="34" charset="0"/>
              </a:rPr>
              <a:t>We use data securely and responsibly</a:t>
            </a:r>
          </a:p>
          <a:p>
            <a:pPr lvl="1">
              <a:buClr>
                <a:schemeClr val="accent3">
                  <a:lumMod val="75000"/>
                </a:schemeClr>
              </a:buClr>
            </a:pPr>
            <a:r>
              <a:rPr lang="en-US" sz="2000" dirty="0">
                <a:solidFill>
                  <a:schemeClr val="tx1"/>
                </a:solidFill>
              </a:rPr>
              <a:t>Data are access controlled</a:t>
            </a:r>
          </a:p>
          <a:p>
            <a:pPr lvl="1">
              <a:buClr>
                <a:schemeClr val="accent3">
                  <a:lumMod val="75000"/>
                </a:schemeClr>
              </a:buClr>
            </a:pPr>
            <a:r>
              <a:rPr lang="en-US" sz="2000" dirty="0">
                <a:solidFill>
                  <a:schemeClr val="tx1"/>
                </a:solidFill>
              </a:rPr>
              <a:t>Data are governed for right of use</a:t>
            </a:r>
          </a:p>
          <a:p>
            <a:pPr lvl="1">
              <a:buClr>
                <a:schemeClr val="accent3">
                  <a:lumMod val="75000"/>
                </a:schemeClr>
              </a:buClr>
            </a:pPr>
            <a:r>
              <a:rPr lang="en-US" sz="2000" dirty="0">
                <a:solidFill>
                  <a:schemeClr val="tx1"/>
                </a:solidFill>
              </a:rPr>
              <a:t>Data has a clear ownership</a:t>
            </a:r>
          </a:p>
          <a:p>
            <a:endParaRPr lang="en-US" dirty="0">
              <a:latin typeface="Arial Narrow" panose="020B0606020202030204" pitchFamily="34" charset="0"/>
            </a:endParaRPr>
          </a:p>
        </p:txBody>
      </p:sp>
      <p:sp>
        <p:nvSpPr>
          <p:cNvPr id="6" name="Content Placeholder 5">
            <a:extLst>
              <a:ext uri="{FF2B5EF4-FFF2-40B4-BE49-F238E27FC236}">
                <a16:creationId xmlns:a16="http://schemas.microsoft.com/office/drawing/2014/main" id="{D6584D49-6EA2-488F-92C5-30BECD1C4147}"/>
              </a:ext>
            </a:extLst>
          </p:cNvPr>
          <p:cNvSpPr>
            <a:spLocks noGrp="1"/>
          </p:cNvSpPr>
          <p:nvPr>
            <p:ph sz="half" idx="10"/>
          </p:nvPr>
        </p:nvSpPr>
        <p:spPr/>
        <p:txBody>
          <a:bodyPr/>
          <a:lstStyle/>
          <a:p>
            <a:pPr marL="0" indent="0">
              <a:buNone/>
            </a:pPr>
            <a:r>
              <a:rPr lang="en-US" sz="2400" dirty="0">
                <a:solidFill>
                  <a:srgbClr val="00667F"/>
                </a:solidFill>
                <a:latin typeface="Arial Narrow" panose="020B0606020202030204" pitchFamily="34" charset="0"/>
              </a:rPr>
              <a:t>We embrace minimal viable governance</a:t>
            </a:r>
          </a:p>
          <a:p>
            <a:pPr lvl="1">
              <a:buClr>
                <a:schemeClr val="accent3">
                  <a:lumMod val="75000"/>
                </a:schemeClr>
              </a:buClr>
            </a:pPr>
            <a:r>
              <a:rPr lang="en-US" sz="2000" dirty="0">
                <a:solidFill>
                  <a:schemeClr val="tx1"/>
                </a:solidFill>
              </a:rPr>
              <a:t>Data are globally identifiable</a:t>
            </a:r>
          </a:p>
          <a:p>
            <a:pPr lvl="1">
              <a:buClr>
                <a:schemeClr val="accent3">
                  <a:lumMod val="75000"/>
                </a:schemeClr>
              </a:buClr>
            </a:pPr>
            <a:r>
              <a:rPr lang="en-US" sz="2000" dirty="0">
                <a:solidFill>
                  <a:schemeClr val="tx1"/>
                </a:solidFill>
              </a:rPr>
              <a:t>Data are discoverable</a:t>
            </a:r>
          </a:p>
          <a:p>
            <a:pPr lvl="1">
              <a:buClr>
                <a:schemeClr val="accent3">
                  <a:lumMod val="75000"/>
                </a:schemeClr>
              </a:buClr>
            </a:pPr>
            <a:r>
              <a:rPr lang="en-US" sz="2000" dirty="0">
                <a:solidFill>
                  <a:schemeClr val="tx1"/>
                </a:solidFill>
              </a:rPr>
              <a:t>Data are consumable</a:t>
            </a:r>
          </a:p>
          <a:p>
            <a:endParaRPr lang="en-US" sz="800" dirty="0">
              <a:solidFill>
                <a:srgbClr val="00667F"/>
              </a:solidFill>
              <a:latin typeface="Arial Narrow" panose="020B0606020202030204" pitchFamily="34" charset="0"/>
            </a:endParaRPr>
          </a:p>
          <a:p>
            <a:pPr marL="0" indent="0">
              <a:buNone/>
            </a:pPr>
            <a:r>
              <a:rPr lang="en-US" sz="2400" dirty="0">
                <a:solidFill>
                  <a:srgbClr val="00667F"/>
                </a:solidFill>
                <a:latin typeface="Arial Narrow" panose="020B0606020202030204" pitchFamily="34" charset="0"/>
              </a:rPr>
              <a:t>We establish, monitor  and continuously improve the quality of data  </a:t>
            </a:r>
          </a:p>
          <a:p>
            <a:pPr lvl="1">
              <a:buClr>
                <a:schemeClr val="accent3">
                  <a:lumMod val="75000"/>
                </a:schemeClr>
              </a:buClr>
            </a:pPr>
            <a:r>
              <a:rPr lang="en-US" sz="2000" dirty="0">
                <a:solidFill>
                  <a:schemeClr val="tx1"/>
                </a:solidFill>
              </a:rPr>
              <a:t>Optimize schema and quality on consumption</a:t>
            </a:r>
          </a:p>
          <a:p>
            <a:pPr lvl="1">
              <a:buClr>
                <a:schemeClr val="accent3">
                  <a:lumMod val="75000"/>
                </a:schemeClr>
              </a:buClr>
            </a:pPr>
            <a:r>
              <a:rPr lang="en-US" sz="2000" dirty="0">
                <a:solidFill>
                  <a:schemeClr val="tx1"/>
                </a:solidFill>
              </a:rPr>
              <a:t>Improved data are new data</a:t>
            </a:r>
          </a:p>
          <a:p>
            <a:pPr lvl="1">
              <a:buClr>
                <a:schemeClr val="accent3">
                  <a:lumMod val="75000"/>
                </a:schemeClr>
              </a:buClr>
            </a:pPr>
            <a:r>
              <a:rPr lang="en-US" sz="2000" dirty="0">
                <a:solidFill>
                  <a:schemeClr val="tx1"/>
                </a:solidFill>
              </a:rPr>
              <a:t>Data lineage is tracked</a:t>
            </a:r>
          </a:p>
        </p:txBody>
      </p:sp>
    </p:spTree>
    <p:extLst>
      <p:ext uri="{BB962C8B-B14F-4D97-AF65-F5344CB8AC3E}">
        <p14:creationId xmlns:p14="http://schemas.microsoft.com/office/powerpoint/2010/main" val="2082385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Rounded Corners 24">
            <a:extLst>
              <a:ext uri="{FF2B5EF4-FFF2-40B4-BE49-F238E27FC236}">
                <a16:creationId xmlns:a16="http://schemas.microsoft.com/office/drawing/2014/main" id="{FB3C0D5E-F0C7-0C5F-001A-8967E4215F70}"/>
              </a:ext>
            </a:extLst>
          </p:cNvPr>
          <p:cNvSpPr/>
          <p:nvPr/>
        </p:nvSpPr>
        <p:spPr>
          <a:xfrm>
            <a:off x="1108364" y="1154545"/>
            <a:ext cx="9882909" cy="1851655"/>
          </a:xfrm>
          <a:prstGeom prst="roundRect">
            <a:avLst/>
          </a:prstGeom>
          <a:solidFill>
            <a:schemeClr val="accent4">
              <a:lumMod val="60000"/>
              <a:lumOff val="40000"/>
              <a:alpha val="6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6" name="Rectangle: Rounded Corners 25">
            <a:extLst>
              <a:ext uri="{FF2B5EF4-FFF2-40B4-BE49-F238E27FC236}">
                <a16:creationId xmlns:a16="http://schemas.microsoft.com/office/drawing/2014/main" id="{41763F5E-CC9A-8CF4-3C97-52EFDA849F9B}"/>
              </a:ext>
            </a:extLst>
          </p:cNvPr>
          <p:cNvSpPr/>
          <p:nvPr/>
        </p:nvSpPr>
        <p:spPr>
          <a:xfrm>
            <a:off x="1154546" y="3078922"/>
            <a:ext cx="5803816" cy="3389065"/>
          </a:xfrm>
          <a:prstGeom prst="roundRect">
            <a:avLst/>
          </a:prstGeom>
          <a:solidFill>
            <a:schemeClr val="accent5">
              <a:lumMod val="40000"/>
              <a:lumOff val="60000"/>
              <a:alpha val="6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7" name="Rectangle: Rounded Corners 26">
            <a:extLst>
              <a:ext uri="{FF2B5EF4-FFF2-40B4-BE49-F238E27FC236}">
                <a16:creationId xmlns:a16="http://schemas.microsoft.com/office/drawing/2014/main" id="{FAB98C21-6A79-9325-EAF7-1FFE82AAB852}"/>
              </a:ext>
            </a:extLst>
          </p:cNvPr>
          <p:cNvSpPr/>
          <p:nvPr/>
        </p:nvSpPr>
        <p:spPr>
          <a:xfrm>
            <a:off x="7015212" y="3078922"/>
            <a:ext cx="1882303" cy="3389065"/>
          </a:xfrm>
          <a:prstGeom prst="roundRect">
            <a:avLst/>
          </a:prstGeom>
          <a:solidFill>
            <a:schemeClr val="accent2">
              <a:lumMod val="20000"/>
              <a:lumOff val="80000"/>
              <a:alpha val="6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8" name="Rectangle: Rounded Corners 27">
            <a:extLst>
              <a:ext uri="{FF2B5EF4-FFF2-40B4-BE49-F238E27FC236}">
                <a16:creationId xmlns:a16="http://schemas.microsoft.com/office/drawing/2014/main" id="{422EB8FD-588B-D1F8-C1CE-0115E2677A80}"/>
              </a:ext>
            </a:extLst>
          </p:cNvPr>
          <p:cNvSpPr/>
          <p:nvPr/>
        </p:nvSpPr>
        <p:spPr>
          <a:xfrm>
            <a:off x="8961810" y="3072255"/>
            <a:ext cx="1752373" cy="1658128"/>
          </a:xfrm>
          <a:prstGeom prst="roundRect">
            <a:avLst/>
          </a:prstGeom>
          <a:solidFill>
            <a:srgbClr val="92D050">
              <a:alpha val="68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 name="Slide Number Placeholder 4">
            <a:extLst>
              <a:ext uri="{FF2B5EF4-FFF2-40B4-BE49-F238E27FC236}">
                <a16:creationId xmlns:a16="http://schemas.microsoft.com/office/drawing/2014/main" id="{AB6E834F-C52E-DB4D-9C84-05B09B110AA3}"/>
              </a:ext>
            </a:extLst>
          </p:cNvPr>
          <p:cNvSpPr>
            <a:spLocks noGrp="1"/>
          </p:cNvSpPr>
          <p:nvPr>
            <p:ph type="sldNum" sz="quarter" idx="12"/>
          </p:nvPr>
        </p:nvSpPr>
        <p:spPr/>
        <p:txBody>
          <a:bodyPr/>
          <a:lstStyle/>
          <a:p>
            <a:fld id="{4BBDA901-AC44-DA44-B86F-73C28EB4CF87}" type="slidenum">
              <a:rPr lang="en-GB" smtClean="0"/>
              <a:pPr/>
              <a:t>12</a:t>
            </a:fld>
            <a:endParaRPr lang="en-GB" dirty="0"/>
          </a:p>
        </p:txBody>
      </p:sp>
      <p:sp>
        <p:nvSpPr>
          <p:cNvPr id="10" name="Rectangle: Rounded Corners 9">
            <a:extLst>
              <a:ext uri="{FF2B5EF4-FFF2-40B4-BE49-F238E27FC236}">
                <a16:creationId xmlns:a16="http://schemas.microsoft.com/office/drawing/2014/main" id="{70B04F02-591F-C67B-E479-3A9A515455E1}"/>
              </a:ext>
            </a:extLst>
          </p:cNvPr>
          <p:cNvSpPr/>
          <p:nvPr/>
        </p:nvSpPr>
        <p:spPr>
          <a:xfrm>
            <a:off x="1477819" y="1234223"/>
            <a:ext cx="9005453" cy="24938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a:t>Core</a:t>
            </a:r>
            <a:r>
              <a:rPr lang="fr-FR" dirty="0"/>
              <a:t> Concepts</a:t>
            </a:r>
          </a:p>
        </p:txBody>
      </p:sp>
      <p:sp>
        <p:nvSpPr>
          <p:cNvPr id="11" name="Rectangle: Rounded Corners 10">
            <a:extLst>
              <a:ext uri="{FF2B5EF4-FFF2-40B4-BE49-F238E27FC236}">
                <a16:creationId xmlns:a16="http://schemas.microsoft.com/office/drawing/2014/main" id="{72535A8F-5344-F71B-DC7E-C55622A461FB}"/>
              </a:ext>
            </a:extLst>
          </p:cNvPr>
          <p:cNvSpPr/>
          <p:nvPr/>
        </p:nvSpPr>
        <p:spPr>
          <a:xfrm>
            <a:off x="1477819" y="1663713"/>
            <a:ext cx="9005453" cy="24938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t>PPDM </a:t>
            </a:r>
            <a:r>
              <a:rPr lang="fr-FR" dirty="0" err="1"/>
              <a:t>Integration</a:t>
            </a:r>
            <a:r>
              <a:rPr lang="fr-FR" dirty="0"/>
              <a:t> &amp; Reference Data </a:t>
            </a:r>
          </a:p>
        </p:txBody>
      </p:sp>
      <p:sp>
        <p:nvSpPr>
          <p:cNvPr id="12" name="Rectangle: Rounded Corners 11">
            <a:extLst>
              <a:ext uri="{FF2B5EF4-FFF2-40B4-BE49-F238E27FC236}">
                <a16:creationId xmlns:a16="http://schemas.microsoft.com/office/drawing/2014/main" id="{D0F64C4F-3581-0D89-5F8C-E2025693719B}"/>
              </a:ext>
            </a:extLst>
          </p:cNvPr>
          <p:cNvSpPr/>
          <p:nvPr/>
        </p:nvSpPr>
        <p:spPr>
          <a:xfrm>
            <a:off x="1477818" y="2148622"/>
            <a:ext cx="9005455" cy="24938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t>Test Data</a:t>
            </a:r>
          </a:p>
        </p:txBody>
      </p:sp>
      <p:sp>
        <p:nvSpPr>
          <p:cNvPr id="13" name="Rectangle: Rounded Corners 12">
            <a:extLst>
              <a:ext uri="{FF2B5EF4-FFF2-40B4-BE49-F238E27FC236}">
                <a16:creationId xmlns:a16="http://schemas.microsoft.com/office/drawing/2014/main" id="{B498C725-228A-A6DB-6D9D-A7DAB154A444}"/>
              </a:ext>
            </a:extLst>
          </p:cNvPr>
          <p:cNvSpPr/>
          <p:nvPr/>
        </p:nvSpPr>
        <p:spPr>
          <a:xfrm>
            <a:off x="1477817" y="2642764"/>
            <a:ext cx="9005455" cy="24938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t>Documents</a:t>
            </a:r>
          </a:p>
        </p:txBody>
      </p:sp>
      <p:sp>
        <p:nvSpPr>
          <p:cNvPr id="14" name="Rectangle: Rounded Corners 13">
            <a:extLst>
              <a:ext uri="{FF2B5EF4-FFF2-40B4-BE49-F238E27FC236}">
                <a16:creationId xmlns:a16="http://schemas.microsoft.com/office/drawing/2014/main" id="{8943113D-A708-E29F-B92A-9BE1E18B4C97}"/>
              </a:ext>
            </a:extLst>
          </p:cNvPr>
          <p:cNvSpPr/>
          <p:nvPr/>
        </p:nvSpPr>
        <p:spPr>
          <a:xfrm>
            <a:off x="5025736" y="4985543"/>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Well</a:t>
            </a:r>
            <a:r>
              <a:rPr lang="fr-FR" sz="1400" dirty="0"/>
              <a:t> Delivery</a:t>
            </a:r>
          </a:p>
        </p:txBody>
      </p:sp>
      <p:sp>
        <p:nvSpPr>
          <p:cNvPr id="15" name="Rectangle: Rounded Corners 14">
            <a:extLst>
              <a:ext uri="{FF2B5EF4-FFF2-40B4-BE49-F238E27FC236}">
                <a16:creationId xmlns:a16="http://schemas.microsoft.com/office/drawing/2014/main" id="{AB8B4709-5964-777E-6E6E-8EA473FB1C3F}"/>
              </a:ext>
            </a:extLst>
          </p:cNvPr>
          <p:cNvSpPr/>
          <p:nvPr/>
        </p:nvSpPr>
        <p:spPr>
          <a:xfrm>
            <a:off x="7215913" y="4985542"/>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Seismic</a:t>
            </a:r>
            <a:endParaRPr lang="fr-FR" sz="1400" dirty="0"/>
          </a:p>
        </p:txBody>
      </p:sp>
      <p:sp>
        <p:nvSpPr>
          <p:cNvPr id="16" name="Rectangle: Rounded Corners 15">
            <a:extLst>
              <a:ext uri="{FF2B5EF4-FFF2-40B4-BE49-F238E27FC236}">
                <a16:creationId xmlns:a16="http://schemas.microsoft.com/office/drawing/2014/main" id="{0298B2F3-6F58-69B0-2EE9-CF0C7A6D74E6}"/>
              </a:ext>
            </a:extLst>
          </p:cNvPr>
          <p:cNvSpPr/>
          <p:nvPr/>
        </p:nvSpPr>
        <p:spPr>
          <a:xfrm>
            <a:off x="3297383" y="3072254"/>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Petrophysics</a:t>
            </a:r>
            <a:endParaRPr lang="fr-FR" sz="1400" dirty="0"/>
          </a:p>
        </p:txBody>
      </p:sp>
      <p:sp>
        <p:nvSpPr>
          <p:cNvPr id="18" name="Rectangle: Rounded Corners 17">
            <a:extLst>
              <a:ext uri="{FF2B5EF4-FFF2-40B4-BE49-F238E27FC236}">
                <a16:creationId xmlns:a16="http://schemas.microsoft.com/office/drawing/2014/main" id="{B7CF57F2-657C-FC10-634E-5F77780817D3}"/>
              </a:ext>
            </a:extLst>
          </p:cNvPr>
          <p:cNvSpPr/>
          <p:nvPr/>
        </p:nvSpPr>
        <p:spPr>
          <a:xfrm>
            <a:off x="1477817" y="3072254"/>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Geochemistry</a:t>
            </a:r>
            <a:endParaRPr lang="fr-FR" sz="1400" dirty="0"/>
          </a:p>
        </p:txBody>
      </p:sp>
      <p:sp>
        <p:nvSpPr>
          <p:cNvPr id="19" name="Rectangle: Rounded Corners 18">
            <a:extLst>
              <a:ext uri="{FF2B5EF4-FFF2-40B4-BE49-F238E27FC236}">
                <a16:creationId xmlns:a16="http://schemas.microsoft.com/office/drawing/2014/main" id="{592CE9AD-FDF5-66DF-99B6-87678552C8A8}"/>
              </a:ext>
            </a:extLst>
          </p:cNvPr>
          <p:cNvSpPr/>
          <p:nvPr/>
        </p:nvSpPr>
        <p:spPr>
          <a:xfrm>
            <a:off x="1477818" y="4985544"/>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Reservoir</a:t>
            </a:r>
            <a:r>
              <a:rPr lang="fr-FR" sz="1400" dirty="0"/>
              <a:t> Management</a:t>
            </a:r>
          </a:p>
        </p:txBody>
      </p:sp>
      <p:sp>
        <p:nvSpPr>
          <p:cNvPr id="20" name="Rectangle: Rounded Corners 19">
            <a:extLst>
              <a:ext uri="{FF2B5EF4-FFF2-40B4-BE49-F238E27FC236}">
                <a16:creationId xmlns:a16="http://schemas.microsoft.com/office/drawing/2014/main" id="{8BA621FF-54A3-54E5-782F-5403DB747652}"/>
              </a:ext>
            </a:extLst>
          </p:cNvPr>
          <p:cNvSpPr/>
          <p:nvPr/>
        </p:nvSpPr>
        <p:spPr>
          <a:xfrm>
            <a:off x="3297383" y="4985545"/>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Renewables</a:t>
            </a:r>
            <a:endParaRPr lang="fr-FR" sz="1400" dirty="0"/>
          </a:p>
        </p:txBody>
      </p:sp>
      <p:sp>
        <p:nvSpPr>
          <p:cNvPr id="21" name="Rectangle: Rounded Corners 20">
            <a:extLst>
              <a:ext uri="{FF2B5EF4-FFF2-40B4-BE49-F238E27FC236}">
                <a16:creationId xmlns:a16="http://schemas.microsoft.com/office/drawing/2014/main" id="{8C94FC16-F7BC-55C5-EA87-EACAE4C54468}"/>
              </a:ext>
            </a:extLst>
          </p:cNvPr>
          <p:cNvSpPr/>
          <p:nvPr/>
        </p:nvSpPr>
        <p:spPr>
          <a:xfrm>
            <a:off x="7215913" y="3150760"/>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a:t>CCS</a:t>
            </a:r>
          </a:p>
        </p:txBody>
      </p:sp>
      <p:sp>
        <p:nvSpPr>
          <p:cNvPr id="22" name="Rectangle: Rounded Corners 21">
            <a:extLst>
              <a:ext uri="{FF2B5EF4-FFF2-40B4-BE49-F238E27FC236}">
                <a16:creationId xmlns:a16="http://schemas.microsoft.com/office/drawing/2014/main" id="{57DD268A-2DD3-A35F-C73C-EB42B3E57D82}"/>
              </a:ext>
            </a:extLst>
          </p:cNvPr>
          <p:cNvSpPr/>
          <p:nvPr/>
        </p:nvSpPr>
        <p:spPr>
          <a:xfrm>
            <a:off x="9028543" y="3381421"/>
            <a:ext cx="1454729" cy="41795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a:t>Production</a:t>
            </a:r>
          </a:p>
        </p:txBody>
      </p:sp>
      <p:sp>
        <p:nvSpPr>
          <p:cNvPr id="23" name="Rectangle: Rounded Corners 22">
            <a:extLst>
              <a:ext uri="{FF2B5EF4-FFF2-40B4-BE49-F238E27FC236}">
                <a16:creationId xmlns:a16="http://schemas.microsoft.com/office/drawing/2014/main" id="{CBE94DF6-B212-DB16-DB59-9AC95E66B565}"/>
              </a:ext>
            </a:extLst>
          </p:cNvPr>
          <p:cNvSpPr/>
          <p:nvPr/>
        </p:nvSpPr>
        <p:spPr>
          <a:xfrm>
            <a:off x="9028542" y="3943940"/>
            <a:ext cx="1454729" cy="41795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Reservoir</a:t>
            </a:r>
            <a:r>
              <a:rPr lang="fr-FR" sz="1400" dirty="0"/>
              <a:t> Modeling</a:t>
            </a:r>
          </a:p>
        </p:txBody>
      </p:sp>
      <p:sp>
        <p:nvSpPr>
          <p:cNvPr id="24" name="Title 1">
            <a:extLst>
              <a:ext uri="{FF2B5EF4-FFF2-40B4-BE49-F238E27FC236}">
                <a16:creationId xmlns:a16="http://schemas.microsoft.com/office/drawing/2014/main" id="{9FDDF478-E270-569E-5E02-55D62EE92272}"/>
              </a:ext>
            </a:extLst>
          </p:cNvPr>
          <p:cNvSpPr>
            <a:spLocks noGrp="1"/>
          </p:cNvSpPr>
          <p:nvPr>
            <p:ph type="title"/>
          </p:nvPr>
        </p:nvSpPr>
        <p:spPr>
          <a:xfrm>
            <a:off x="609600" y="274639"/>
            <a:ext cx="10972800" cy="1143000"/>
          </a:xfrm>
        </p:spPr>
        <p:txBody>
          <a:bodyPr>
            <a:normAutofit/>
          </a:bodyPr>
          <a:lstStyle/>
          <a:p>
            <a:r>
              <a:rPr lang="en-US" dirty="0"/>
              <a:t>Working Group Structure</a:t>
            </a:r>
          </a:p>
        </p:txBody>
      </p:sp>
    </p:spTree>
    <p:extLst>
      <p:ext uri="{BB962C8B-B14F-4D97-AF65-F5344CB8AC3E}">
        <p14:creationId xmlns:p14="http://schemas.microsoft.com/office/powerpoint/2010/main" val="1150368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330BE-46B0-4A58-AEA4-F0C6581BEA42}"/>
              </a:ext>
            </a:extLst>
          </p:cNvPr>
          <p:cNvSpPr>
            <a:spLocks noGrp="1"/>
          </p:cNvSpPr>
          <p:nvPr>
            <p:ph type="title"/>
          </p:nvPr>
        </p:nvSpPr>
        <p:spPr/>
        <p:txBody>
          <a:bodyPr/>
          <a:lstStyle/>
          <a:p>
            <a:r>
              <a:rPr lang="en-US" dirty="0"/>
              <a:t>OSDU group type</a:t>
            </a:r>
          </a:p>
        </p:txBody>
      </p:sp>
      <p:grpSp>
        <p:nvGrpSpPr>
          <p:cNvPr id="3" name="Group 2">
            <a:extLst>
              <a:ext uri="{FF2B5EF4-FFF2-40B4-BE49-F238E27FC236}">
                <a16:creationId xmlns:a16="http://schemas.microsoft.com/office/drawing/2014/main" id="{6525B028-7DD8-691C-165C-8BDE72D459DE}"/>
              </a:ext>
            </a:extLst>
          </p:cNvPr>
          <p:cNvGrpSpPr/>
          <p:nvPr/>
        </p:nvGrpSpPr>
        <p:grpSpPr>
          <a:xfrm>
            <a:off x="609600" y="1600200"/>
            <a:ext cx="10972800" cy="3778511"/>
            <a:chOff x="609600" y="1600200"/>
            <a:chExt cx="10972800" cy="3778511"/>
          </a:xfrm>
        </p:grpSpPr>
        <p:sp>
          <p:nvSpPr>
            <p:cNvPr id="8" name="Freeform 7">
              <a:extLst>
                <a:ext uri="{FF2B5EF4-FFF2-40B4-BE49-F238E27FC236}">
                  <a16:creationId xmlns:a16="http://schemas.microsoft.com/office/drawing/2014/main" id="{5C855ACF-8660-FC58-0B77-4430E2FD6928}"/>
                </a:ext>
              </a:extLst>
            </p:cNvPr>
            <p:cNvSpPr/>
            <p:nvPr/>
          </p:nvSpPr>
          <p:spPr>
            <a:xfrm>
              <a:off x="609600" y="1600200"/>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Master Data</a:t>
              </a:r>
            </a:p>
          </p:txBody>
        </p:sp>
        <p:sp>
          <p:nvSpPr>
            <p:cNvPr id="10" name="Freeform 9">
              <a:extLst>
                <a:ext uri="{FF2B5EF4-FFF2-40B4-BE49-F238E27FC236}">
                  <a16:creationId xmlns:a16="http://schemas.microsoft.com/office/drawing/2014/main" id="{B45A2F40-D916-5CA5-2420-D03AC50474F4}"/>
                </a:ext>
              </a:extLst>
            </p:cNvPr>
            <p:cNvSpPr/>
            <p:nvPr/>
          </p:nvSpPr>
          <p:spPr>
            <a:xfrm>
              <a:off x="609600" y="2369896"/>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Work Product Component</a:t>
              </a:r>
            </a:p>
          </p:txBody>
        </p:sp>
        <p:sp>
          <p:nvSpPr>
            <p:cNvPr id="12" name="Freeform 11">
              <a:extLst>
                <a:ext uri="{FF2B5EF4-FFF2-40B4-BE49-F238E27FC236}">
                  <a16:creationId xmlns:a16="http://schemas.microsoft.com/office/drawing/2014/main" id="{78016E1F-304A-0541-C63F-C5AA679A94FA}"/>
                </a:ext>
              </a:extLst>
            </p:cNvPr>
            <p:cNvSpPr/>
            <p:nvPr/>
          </p:nvSpPr>
          <p:spPr>
            <a:xfrm>
              <a:off x="609600" y="3139593"/>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Reference Data</a:t>
              </a:r>
            </a:p>
          </p:txBody>
        </p:sp>
        <p:sp>
          <p:nvSpPr>
            <p:cNvPr id="14" name="Freeform 13">
              <a:extLst>
                <a:ext uri="{FF2B5EF4-FFF2-40B4-BE49-F238E27FC236}">
                  <a16:creationId xmlns:a16="http://schemas.microsoft.com/office/drawing/2014/main" id="{30500C4F-DDFE-3CC9-0274-C25E98B43631}"/>
                </a:ext>
              </a:extLst>
            </p:cNvPr>
            <p:cNvSpPr/>
            <p:nvPr/>
          </p:nvSpPr>
          <p:spPr>
            <a:xfrm>
              <a:off x="609600" y="3909290"/>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Work Product</a:t>
              </a:r>
            </a:p>
          </p:txBody>
        </p:sp>
        <p:sp>
          <p:nvSpPr>
            <p:cNvPr id="16" name="Freeform 15">
              <a:extLst>
                <a:ext uri="{FF2B5EF4-FFF2-40B4-BE49-F238E27FC236}">
                  <a16:creationId xmlns:a16="http://schemas.microsoft.com/office/drawing/2014/main" id="{396914E6-86A9-6F5C-6605-185DC2D870FB}"/>
                </a:ext>
              </a:extLst>
            </p:cNvPr>
            <p:cNvSpPr/>
            <p:nvPr/>
          </p:nvSpPr>
          <p:spPr>
            <a:xfrm>
              <a:off x="609600" y="4678987"/>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Dataset</a:t>
              </a:r>
            </a:p>
          </p:txBody>
        </p:sp>
      </p:grpSp>
      <p:sp>
        <p:nvSpPr>
          <p:cNvPr id="4" name="Slide Number Placeholder 3">
            <a:extLst>
              <a:ext uri="{FF2B5EF4-FFF2-40B4-BE49-F238E27FC236}">
                <a16:creationId xmlns:a16="http://schemas.microsoft.com/office/drawing/2014/main" id="{EFE52047-CBDB-49F9-922F-06F7F18CBB42}"/>
              </a:ext>
            </a:extLst>
          </p:cNvPr>
          <p:cNvSpPr>
            <a:spLocks noGrp="1"/>
          </p:cNvSpPr>
          <p:nvPr>
            <p:ph type="sldNum" sz="quarter" idx="12"/>
          </p:nvPr>
        </p:nvSpPr>
        <p:spPr/>
        <p:txBody>
          <a:bodyPr/>
          <a:lstStyle/>
          <a:p>
            <a:fld id="{4BBDA901-AC44-DA44-B86F-73C28EB4CF87}" type="slidenum">
              <a:rPr lang="en-GB" smtClean="0"/>
              <a:pPr/>
              <a:t>13</a:t>
            </a:fld>
            <a:endParaRPr lang="en-GB" dirty="0"/>
          </a:p>
        </p:txBody>
      </p:sp>
      <p:sp>
        <p:nvSpPr>
          <p:cNvPr id="6" name="TextBox 5">
            <a:extLst>
              <a:ext uri="{FF2B5EF4-FFF2-40B4-BE49-F238E27FC236}">
                <a16:creationId xmlns:a16="http://schemas.microsoft.com/office/drawing/2014/main" id="{FC46A573-C0A5-41D6-BB54-9C431D8717D2}"/>
              </a:ext>
            </a:extLst>
          </p:cNvPr>
          <p:cNvSpPr txBox="1"/>
          <p:nvPr/>
        </p:nvSpPr>
        <p:spPr>
          <a:xfrm>
            <a:off x="697230" y="6126163"/>
            <a:ext cx="3763559" cy="307777"/>
          </a:xfrm>
          <a:prstGeom prst="rect">
            <a:avLst/>
          </a:prstGeom>
          <a:noFill/>
        </p:spPr>
        <p:txBody>
          <a:bodyPr wrap="square" rtlCol="0">
            <a:spAutoFit/>
          </a:bodyPr>
          <a:lstStyle/>
          <a:p>
            <a:r>
              <a:rPr lang="en-US" sz="1400" dirty="0"/>
              <a:t>Section 2, OSDU </a:t>
            </a:r>
            <a:r>
              <a:rPr lang="en-US" sz="1400" dirty="0">
                <a:hlinkClick r:id="rId3"/>
              </a:rPr>
              <a:t>Schema Usage Guide</a:t>
            </a:r>
            <a:endParaRPr lang="en-US" sz="1400" dirty="0"/>
          </a:p>
        </p:txBody>
      </p:sp>
      <p:sp>
        <p:nvSpPr>
          <p:cNvPr id="7" name="TextBox 6">
            <a:extLst>
              <a:ext uri="{FF2B5EF4-FFF2-40B4-BE49-F238E27FC236}">
                <a16:creationId xmlns:a16="http://schemas.microsoft.com/office/drawing/2014/main" id="{7509EFD1-7847-4715-BD08-B3897797126F}"/>
              </a:ext>
            </a:extLst>
          </p:cNvPr>
          <p:cNvSpPr txBox="1"/>
          <p:nvPr/>
        </p:nvSpPr>
        <p:spPr>
          <a:xfrm>
            <a:off x="5075641" y="6126163"/>
            <a:ext cx="4364921" cy="307777"/>
          </a:xfrm>
          <a:prstGeom prst="rect">
            <a:avLst/>
          </a:prstGeom>
          <a:noFill/>
        </p:spPr>
        <p:txBody>
          <a:bodyPr wrap="square" rtlCol="0">
            <a:spAutoFit/>
          </a:bodyPr>
          <a:lstStyle/>
          <a:p>
            <a:r>
              <a:rPr lang="en-US" sz="1400" dirty="0">
                <a:hlinkClick r:id="rId4"/>
              </a:rPr>
              <a:t>Demystifying Well Known Schema/Entity</a:t>
            </a:r>
            <a:endParaRPr lang="en-US" sz="1400" dirty="0"/>
          </a:p>
        </p:txBody>
      </p:sp>
    </p:spTree>
    <p:extLst>
      <p:ext uri="{BB962C8B-B14F-4D97-AF65-F5344CB8AC3E}">
        <p14:creationId xmlns:p14="http://schemas.microsoft.com/office/powerpoint/2010/main" val="3350718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a:t>“What’s </a:t>
            </a:r>
            <a:r>
              <a:rPr lang="en-GB" dirty="0"/>
              <a:t>in it for me…”</a:t>
            </a:r>
            <a:endParaRPr lang="en-GB" b="0" dirty="0"/>
          </a:p>
        </p:txBody>
      </p:sp>
    </p:spTree>
    <p:extLst>
      <p:ext uri="{BB962C8B-B14F-4D97-AF65-F5344CB8AC3E}">
        <p14:creationId xmlns:p14="http://schemas.microsoft.com/office/powerpoint/2010/main" val="35481487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9870C-F71E-6B9F-396A-2105CDB6CCEF}"/>
              </a:ext>
            </a:extLst>
          </p:cNvPr>
          <p:cNvSpPr>
            <a:spLocks noGrp="1"/>
          </p:cNvSpPr>
          <p:nvPr>
            <p:ph type="title"/>
          </p:nvPr>
        </p:nvSpPr>
        <p:spPr>
          <a:xfrm>
            <a:off x="4375013" y="107965"/>
            <a:ext cx="2460610" cy="658146"/>
          </a:xfrm>
        </p:spPr>
        <p:txBody>
          <a:bodyPr/>
          <a:lstStyle/>
          <a:p>
            <a:r>
              <a:rPr lang="en-GB" dirty="0"/>
              <a:t>Drivers for OSDU</a:t>
            </a:r>
          </a:p>
        </p:txBody>
      </p:sp>
      <p:sp>
        <p:nvSpPr>
          <p:cNvPr id="3" name="Slide Number Placeholder 2">
            <a:extLst>
              <a:ext uri="{FF2B5EF4-FFF2-40B4-BE49-F238E27FC236}">
                <a16:creationId xmlns:a16="http://schemas.microsoft.com/office/drawing/2014/main" id="{56DE88F4-CE91-625A-2E7F-75DD23DB0853}"/>
              </a:ext>
            </a:extLst>
          </p:cNvPr>
          <p:cNvSpPr>
            <a:spLocks noGrp="1"/>
          </p:cNvSpPr>
          <p:nvPr>
            <p:ph type="sldNum" sz="quarter" idx="12"/>
          </p:nvPr>
        </p:nvSpPr>
        <p:spPr/>
        <p:txBody>
          <a:bodyPr/>
          <a:lstStyle/>
          <a:p>
            <a:fld id="{5D1E5300-FC0F-4317-A193-EF6CE9E6F7B5}" type="slidenum">
              <a:rPr lang="en-GB" smtClean="0"/>
              <a:pPr/>
              <a:t>15</a:t>
            </a:fld>
            <a:r>
              <a:rPr lang="en-GB"/>
              <a:t>  |  Document Title</a:t>
            </a:r>
          </a:p>
        </p:txBody>
      </p:sp>
      <p:sp>
        <p:nvSpPr>
          <p:cNvPr id="9" name="TextBox 8">
            <a:extLst>
              <a:ext uri="{FF2B5EF4-FFF2-40B4-BE49-F238E27FC236}">
                <a16:creationId xmlns:a16="http://schemas.microsoft.com/office/drawing/2014/main" id="{1B775EBF-5491-8D0D-2B34-B3C25E16668A}"/>
              </a:ext>
            </a:extLst>
          </p:cNvPr>
          <p:cNvSpPr txBox="1"/>
          <p:nvPr/>
        </p:nvSpPr>
        <p:spPr>
          <a:xfrm>
            <a:off x="8284063" y="994954"/>
            <a:ext cx="3637534" cy="1646605"/>
          </a:xfrm>
          <a:prstGeom prst="rect">
            <a:avLst/>
          </a:prstGeom>
          <a:noFill/>
        </p:spPr>
        <p:txBody>
          <a:bodyPr wrap="none" rtlCol="0">
            <a:spAutoFit/>
          </a:bodyPr>
          <a:lstStyle/>
          <a:p>
            <a:pPr marL="285750" indent="-285750">
              <a:spcAft>
                <a:spcPts val="1800"/>
              </a:spcAft>
              <a:buFont typeface="Arial" panose="020B0604020202020204" pitchFamily="34" charset="0"/>
              <a:buChar char="•"/>
            </a:pPr>
            <a:r>
              <a:rPr lang="en-GB" sz="1400" b="1" dirty="0"/>
              <a:t>None can do it alone</a:t>
            </a:r>
          </a:p>
          <a:p>
            <a:pPr marL="285750" indent="-285750">
              <a:spcAft>
                <a:spcPts val="1800"/>
              </a:spcAft>
              <a:buFont typeface="Arial" panose="020B0604020202020204" pitchFamily="34" charset="0"/>
              <a:buChar char="•"/>
            </a:pPr>
            <a:r>
              <a:rPr lang="en-GB" sz="1400" dirty="0"/>
              <a:t>Enable industrial automation </a:t>
            </a:r>
          </a:p>
          <a:p>
            <a:pPr marL="285750" indent="-285750">
              <a:spcAft>
                <a:spcPts val="1800"/>
              </a:spcAft>
              <a:buFont typeface="Arial" panose="020B0604020202020204" pitchFamily="34" charset="0"/>
              <a:buChar char="•"/>
            </a:pPr>
            <a:r>
              <a:rPr lang="en-GB" sz="1400" dirty="0"/>
              <a:t>Sharing infrastructure development cost</a:t>
            </a:r>
          </a:p>
          <a:p>
            <a:pPr marL="285750" indent="-285750">
              <a:spcAft>
                <a:spcPts val="1800"/>
              </a:spcAft>
              <a:buFont typeface="Arial" panose="020B0604020202020204" pitchFamily="34" charset="0"/>
              <a:buChar char="•"/>
            </a:pPr>
            <a:r>
              <a:rPr lang="en-GB" sz="1400" dirty="0"/>
              <a:t>Industrial standardisation</a:t>
            </a:r>
          </a:p>
        </p:txBody>
      </p:sp>
      <p:sp>
        <p:nvSpPr>
          <p:cNvPr id="17" name="TextBox 16">
            <a:extLst>
              <a:ext uri="{FF2B5EF4-FFF2-40B4-BE49-F238E27FC236}">
                <a16:creationId xmlns:a16="http://schemas.microsoft.com/office/drawing/2014/main" id="{4C7900B8-FE02-85C3-432C-9B8FD6D27FE2}"/>
              </a:ext>
            </a:extLst>
          </p:cNvPr>
          <p:cNvSpPr txBox="1"/>
          <p:nvPr/>
        </p:nvSpPr>
        <p:spPr>
          <a:xfrm>
            <a:off x="323206" y="994955"/>
            <a:ext cx="4366901" cy="1646605"/>
          </a:xfrm>
          <a:prstGeom prst="rect">
            <a:avLst/>
          </a:prstGeom>
          <a:noFill/>
        </p:spPr>
        <p:txBody>
          <a:bodyPr wrap="none" rtlCol="0">
            <a:spAutoFit/>
          </a:bodyPr>
          <a:lstStyle/>
          <a:p>
            <a:pPr marL="285750" indent="-285750">
              <a:spcAft>
                <a:spcPts val="1800"/>
              </a:spcAft>
              <a:buFont typeface="Arial" panose="020B0604020202020204" pitchFamily="34" charset="0"/>
              <a:buChar char="•"/>
            </a:pPr>
            <a:r>
              <a:rPr lang="en-GB" sz="1400" b="1" dirty="0"/>
              <a:t>Boost innovation</a:t>
            </a:r>
          </a:p>
          <a:p>
            <a:pPr marL="285750" indent="-285750">
              <a:spcAft>
                <a:spcPts val="1800"/>
              </a:spcAft>
              <a:buFont typeface="Arial" panose="020B0604020202020204" pitchFamily="34" charset="0"/>
              <a:buChar char="•"/>
            </a:pPr>
            <a:r>
              <a:rPr lang="en-GB" sz="1400" dirty="0"/>
              <a:t>Minimize data “locked” in functional silos</a:t>
            </a:r>
          </a:p>
          <a:p>
            <a:pPr marL="285750" indent="-285750">
              <a:spcAft>
                <a:spcPts val="1800"/>
              </a:spcAft>
              <a:buFont typeface="Arial" panose="020B0604020202020204" pitchFamily="34" charset="0"/>
              <a:buChar char="•"/>
            </a:pPr>
            <a:r>
              <a:rPr lang="en-GB" sz="1400" b="1" dirty="0"/>
              <a:t>Interoperability</a:t>
            </a:r>
          </a:p>
          <a:p>
            <a:pPr marL="285750" indent="-285750">
              <a:spcAft>
                <a:spcPts val="1800"/>
              </a:spcAft>
              <a:buFont typeface="Arial" panose="020B0604020202020204" pitchFamily="34" charset="0"/>
              <a:buChar char="•"/>
            </a:pPr>
            <a:r>
              <a:rPr lang="en-GB" sz="1400" b="1" dirty="0"/>
              <a:t>Digitalisation require data with known quality</a:t>
            </a:r>
            <a:r>
              <a:rPr lang="en-US" sz="1400" b="1" dirty="0"/>
              <a:t> </a:t>
            </a:r>
            <a:endParaRPr lang="en-GB" sz="1400" b="1" dirty="0"/>
          </a:p>
        </p:txBody>
      </p:sp>
      <p:pic>
        <p:nvPicPr>
          <p:cNvPr id="4" name="Picture 3">
            <a:extLst>
              <a:ext uri="{FF2B5EF4-FFF2-40B4-BE49-F238E27FC236}">
                <a16:creationId xmlns:a16="http://schemas.microsoft.com/office/drawing/2014/main" id="{A64F786E-C7AF-C5D3-7F4B-20B7424D2D63}"/>
              </a:ext>
            </a:extLst>
          </p:cNvPr>
          <p:cNvPicPr>
            <a:picLocks noChangeAspect="1"/>
          </p:cNvPicPr>
          <p:nvPr/>
        </p:nvPicPr>
        <p:blipFill>
          <a:blip r:embed="rId2"/>
          <a:stretch>
            <a:fillRect/>
          </a:stretch>
        </p:blipFill>
        <p:spPr>
          <a:xfrm>
            <a:off x="390525" y="3790950"/>
            <a:ext cx="2793744" cy="1876369"/>
          </a:xfrm>
          <a:prstGeom prst="rect">
            <a:avLst/>
          </a:prstGeom>
          <a:ln>
            <a:noFill/>
          </a:ln>
          <a:effectLst>
            <a:outerShdw blurRad="190500" algn="tl" rotWithShape="0">
              <a:srgbClr val="000000">
                <a:alpha val="70000"/>
              </a:srgbClr>
            </a:outerShdw>
          </a:effectLst>
        </p:spPr>
      </p:pic>
      <p:pic>
        <p:nvPicPr>
          <p:cNvPr id="6" name="Picture 5">
            <a:extLst>
              <a:ext uri="{FF2B5EF4-FFF2-40B4-BE49-F238E27FC236}">
                <a16:creationId xmlns:a16="http://schemas.microsoft.com/office/drawing/2014/main" id="{382DAFBC-8C64-DCFB-77CF-B33E728DCC5C}"/>
              </a:ext>
            </a:extLst>
          </p:cNvPr>
          <p:cNvPicPr>
            <a:picLocks noChangeAspect="1"/>
          </p:cNvPicPr>
          <p:nvPr/>
        </p:nvPicPr>
        <p:blipFill>
          <a:blip r:embed="rId3"/>
          <a:stretch>
            <a:fillRect/>
          </a:stretch>
        </p:blipFill>
        <p:spPr>
          <a:xfrm>
            <a:off x="2991276" y="4447557"/>
            <a:ext cx="3510715" cy="1824318"/>
          </a:xfrm>
          <a:prstGeom prst="rect">
            <a:avLst/>
          </a:prstGeom>
          <a:ln>
            <a:noFill/>
          </a:ln>
          <a:effectLst>
            <a:outerShdw blurRad="190500" algn="tl" rotWithShape="0">
              <a:srgbClr val="000000">
                <a:alpha val="70000"/>
              </a:srgbClr>
            </a:outerShdw>
          </a:effectLst>
        </p:spPr>
      </p:pic>
      <p:pic>
        <p:nvPicPr>
          <p:cNvPr id="5" name="Picture 4">
            <a:extLst>
              <a:ext uri="{FF2B5EF4-FFF2-40B4-BE49-F238E27FC236}">
                <a16:creationId xmlns:a16="http://schemas.microsoft.com/office/drawing/2014/main" id="{8252D854-E3CE-3FCF-01ED-E30E0029F673}"/>
              </a:ext>
            </a:extLst>
          </p:cNvPr>
          <p:cNvPicPr>
            <a:picLocks noChangeAspect="1"/>
          </p:cNvPicPr>
          <p:nvPr/>
        </p:nvPicPr>
        <p:blipFill>
          <a:blip r:embed="rId4"/>
          <a:stretch>
            <a:fillRect/>
          </a:stretch>
        </p:blipFill>
        <p:spPr>
          <a:xfrm>
            <a:off x="6056890" y="3758752"/>
            <a:ext cx="3322594" cy="1918823"/>
          </a:xfrm>
          <a:prstGeom prst="rect">
            <a:avLst/>
          </a:prstGeom>
          <a:ln>
            <a:noFill/>
          </a:ln>
          <a:effectLst>
            <a:outerShdw blurRad="190500" algn="tl" rotWithShape="0">
              <a:srgbClr val="000000">
                <a:alpha val="70000"/>
              </a:srgbClr>
            </a:outerShdw>
          </a:effectLst>
        </p:spPr>
      </p:pic>
      <p:pic>
        <p:nvPicPr>
          <p:cNvPr id="1026" name="Picture 2">
            <a:extLst>
              <a:ext uri="{FF2B5EF4-FFF2-40B4-BE49-F238E27FC236}">
                <a16:creationId xmlns:a16="http://schemas.microsoft.com/office/drawing/2014/main" id="{ABA6F85B-81F6-C4E1-A0C0-E8E6865CC7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00724" y="4345833"/>
            <a:ext cx="2720873" cy="2027766"/>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0AF9BBF-D7EB-99AF-C0A4-C87BD86A0784}"/>
              </a:ext>
            </a:extLst>
          </p:cNvPr>
          <p:cNvSpPr txBox="1"/>
          <p:nvPr/>
        </p:nvSpPr>
        <p:spPr>
          <a:xfrm>
            <a:off x="4482002" y="994955"/>
            <a:ext cx="3558988" cy="1646605"/>
          </a:xfrm>
          <a:prstGeom prst="rect">
            <a:avLst/>
          </a:prstGeom>
          <a:noFill/>
        </p:spPr>
        <p:txBody>
          <a:bodyPr wrap="none" rtlCol="0">
            <a:spAutoFit/>
          </a:bodyPr>
          <a:lstStyle/>
          <a:p>
            <a:pPr marL="285750" indent="-285750">
              <a:spcAft>
                <a:spcPts val="1800"/>
              </a:spcAft>
              <a:buFont typeface="Arial" panose="020B0604020202020204" pitchFamily="34" charset="0"/>
              <a:buChar char="•"/>
            </a:pPr>
            <a:r>
              <a:rPr lang="en-GB" sz="1400" b="1" dirty="0"/>
              <a:t>Lack of lineage and provenance</a:t>
            </a:r>
          </a:p>
          <a:p>
            <a:pPr marL="285750" indent="-285750">
              <a:spcAft>
                <a:spcPts val="1800"/>
              </a:spcAft>
              <a:buFont typeface="Arial" panose="020B0604020202020204" pitchFamily="34" charset="0"/>
              <a:buChar char="•"/>
            </a:pPr>
            <a:r>
              <a:rPr lang="en-GB" sz="1400" dirty="0"/>
              <a:t>Data needs curation to be valuable</a:t>
            </a:r>
          </a:p>
          <a:p>
            <a:pPr marL="285750" indent="-285750">
              <a:spcAft>
                <a:spcPts val="1800"/>
              </a:spcAft>
              <a:buFont typeface="Arial" panose="020B0604020202020204" pitchFamily="34" charset="0"/>
              <a:buChar char="•"/>
            </a:pPr>
            <a:r>
              <a:rPr lang="en-GB" sz="1400" dirty="0"/>
              <a:t>Avoid information loss</a:t>
            </a:r>
          </a:p>
          <a:p>
            <a:pPr marL="285750" indent="-285750">
              <a:spcAft>
                <a:spcPts val="1800"/>
              </a:spcAft>
              <a:buFont typeface="Arial" panose="020B0604020202020204" pitchFamily="34" charset="0"/>
              <a:buChar char="•"/>
            </a:pPr>
            <a:r>
              <a:rPr lang="en-GB" sz="1400" dirty="0"/>
              <a:t>Common catalogue and access to data</a:t>
            </a:r>
          </a:p>
        </p:txBody>
      </p:sp>
      <p:grpSp>
        <p:nvGrpSpPr>
          <p:cNvPr id="14" name="Group 13">
            <a:extLst>
              <a:ext uri="{FF2B5EF4-FFF2-40B4-BE49-F238E27FC236}">
                <a16:creationId xmlns:a16="http://schemas.microsoft.com/office/drawing/2014/main" id="{88F3AA7E-A188-3009-64E9-FD8E77254CA9}"/>
              </a:ext>
            </a:extLst>
          </p:cNvPr>
          <p:cNvGrpSpPr/>
          <p:nvPr/>
        </p:nvGrpSpPr>
        <p:grpSpPr>
          <a:xfrm>
            <a:off x="4928687" y="3099248"/>
            <a:ext cx="1321196" cy="801710"/>
            <a:chOff x="4854232" y="2870403"/>
            <a:chExt cx="1321196" cy="801710"/>
          </a:xfrm>
        </p:grpSpPr>
        <p:sp>
          <p:nvSpPr>
            <p:cNvPr id="8" name="TextBox 7">
              <a:extLst>
                <a:ext uri="{FF2B5EF4-FFF2-40B4-BE49-F238E27FC236}">
                  <a16:creationId xmlns:a16="http://schemas.microsoft.com/office/drawing/2014/main" id="{DA9A2627-08DC-4997-F47D-E577621394F6}"/>
                </a:ext>
              </a:extLst>
            </p:cNvPr>
            <p:cNvSpPr txBox="1"/>
            <p:nvPr/>
          </p:nvSpPr>
          <p:spPr>
            <a:xfrm>
              <a:off x="4854232" y="2870403"/>
              <a:ext cx="1321196" cy="369332"/>
            </a:xfrm>
            <a:prstGeom prst="rect">
              <a:avLst/>
            </a:prstGeom>
            <a:noFill/>
          </p:spPr>
          <p:txBody>
            <a:bodyPr wrap="none" rtlCol="0">
              <a:spAutoFit/>
            </a:bodyPr>
            <a:lstStyle/>
            <a:p>
              <a:r>
                <a:rPr lang="en-NO" dirty="0"/>
                <a:t>To address</a:t>
              </a:r>
            </a:p>
          </p:txBody>
        </p:sp>
        <p:pic>
          <p:nvPicPr>
            <p:cNvPr id="11" name="Graphic 10" descr="Line arrow: Straight with solid fill">
              <a:extLst>
                <a:ext uri="{FF2B5EF4-FFF2-40B4-BE49-F238E27FC236}">
                  <a16:creationId xmlns:a16="http://schemas.microsoft.com/office/drawing/2014/main" id="{67BBB42B-347F-574B-5716-98A68D9515F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6200000">
              <a:off x="5270094" y="3239735"/>
              <a:ext cx="432378" cy="432378"/>
            </a:xfrm>
            <a:prstGeom prst="rect">
              <a:avLst/>
            </a:prstGeom>
          </p:spPr>
        </p:pic>
        <p:pic>
          <p:nvPicPr>
            <p:cNvPr id="12" name="Graphic 11" descr="Line arrow: Straight with solid fill">
              <a:extLst>
                <a:ext uri="{FF2B5EF4-FFF2-40B4-BE49-F238E27FC236}">
                  <a16:creationId xmlns:a16="http://schemas.microsoft.com/office/drawing/2014/main" id="{A37710A7-4A07-123F-09F4-3D754DAB4FB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3323370">
              <a:off x="5401455" y="3195013"/>
              <a:ext cx="432378" cy="432378"/>
            </a:xfrm>
            <a:prstGeom prst="rect">
              <a:avLst/>
            </a:prstGeom>
          </p:spPr>
        </p:pic>
        <p:pic>
          <p:nvPicPr>
            <p:cNvPr id="13" name="Graphic 12" descr="Line arrow: Straight with solid fill">
              <a:extLst>
                <a:ext uri="{FF2B5EF4-FFF2-40B4-BE49-F238E27FC236}">
                  <a16:creationId xmlns:a16="http://schemas.microsoft.com/office/drawing/2014/main" id="{2461A221-031E-BCD4-4997-954F832AC87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8820764">
              <a:off x="5139055" y="3212810"/>
              <a:ext cx="432378" cy="432378"/>
            </a:xfrm>
            <a:prstGeom prst="rect">
              <a:avLst/>
            </a:prstGeom>
          </p:spPr>
        </p:pic>
      </p:grpSp>
    </p:spTree>
    <p:extLst>
      <p:ext uri="{BB962C8B-B14F-4D97-AF65-F5344CB8AC3E}">
        <p14:creationId xmlns:p14="http://schemas.microsoft.com/office/powerpoint/2010/main" val="951999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809ADB1D-85D3-289C-A473-F71AC9FC47DA}"/>
              </a:ext>
            </a:extLst>
          </p:cNvPr>
          <p:cNvSpPr/>
          <p:nvPr/>
        </p:nvSpPr>
        <p:spPr>
          <a:xfrm>
            <a:off x="1362578" y="2900132"/>
            <a:ext cx="9594126" cy="2909503"/>
          </a:xfrm>
          <a:prstGeom prst="rect">
            <a:avLst/>
          </a:prstGeom>
          <a:gradFill flip="none" rotWithShape="1">
            <a:gsLst>
              <a:gs pos="0">
                <a:schemeClr val="accent3">
                  <a:shade val="30000"/>
                  <a:satMod val="115000"/>
                  <a:tint val="66000"/>
                  <a:satMod val="160000"/>
                </a:schemeClr>
              </a:gs>
              <a:gs pos="50000">
                <a:schemeClr val="accent3">
                  <a:shade val="30000"/>
                  <a:satMod val="115000"/>
                  <a:tint val="44500"/>
                  <a:satMod val="160000"/>
                </a:schemeClr>
              </a:gs>
              <a:gs pos="100000">
                <a:schemeClr val="accent3">
                  <a:shade val="30000"/>
                  <a:satMod val="115000"/>
                  <a:tint val="23500"/>
                  <a:satMod val="160000"/>
                </a:schemeClr>
              </a:gs>
            </a:gsLst>
            <a:lin ang="27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FAA1338E-412F-E8C0-58A9-D97E84CBADC9}"/>
              </a:ext>
            </a:extLst>
          </p:cNvPr>
          <p:cNvSpPr>
            <a:spLocks noGrp="1"/>
          </p:cNvSpPr>
          <p:nvPr>
            <p:ph type="sldNum" sz="quarter" idx="12"/>
          </p:nvPr>
        </p:nvSpPr>
        <p:spPr/>
        <p:txBody>
          <a:bodyPr/>
          <a:lstStyle/>
          <a:p>
            <a:fld id="{5D1E5300-FC0F-4317-A193-EF6CE9E6F7B5}" type="slidenum">
              <a:rPr lang="en-GB" smtClean="0"/>
              <a:pPr/>
              <a:t>16</a:t>
            </a:fld>
            <a:r>
              <a:rPr lang="en-GB"/>
              <a:t>  |  Scouting Subsurface Application Technologies</a:t>
            </a:r>
            <a:endParaRPr lang="en-GB" noProof="0"/>
          </a:p>
        </p:txBody>
      </p:sp>
      <p:sp>
        <p:nvSpPr>
          <p:cNvPr id="3" name="Title 3">
            <a:extLst>
              <a:ext uri="{FF2B5EF4-FFF2-40B4-BE49-F238E27FC236}">
                <a16:creationId xmlns:a16="http://schemas.microsoft.com/office/drawing/2014/main" id="{FC97F120-614D-BA6A-A4AF-9261DAF0C776}"/>
              </a:ext>
            </a:extLst>
          </p:cNvPr>
          <p:cNvSpPr txBox="1">
            <a:spLocks/>
          </p:cNvSpPr>
          <p:nvPr/>
        </p:nvSpPr>
        <p:spPr>
          <a:xfrm>
            <a:off x="437154" y="283729"/>
            <a:ext cx="9594126" cy="524107"/>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800" b="0" i="0"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0" i="1" u="none" strike="noStrike" kern="1200" cap="none" spc="0" normalizeH="0" baseline="0" noProof="0">
                <a:ln>
                  <a:noFill/>
                </a:ln>
                <a:solidFill>
                  <a:srgbClr val="333333"/>
                </a:solidFill>
                <a:effectLst/>
                <a:uLnTx/>
                <a:uFillTx/>
                <a:latin typeface="Equinor Medium"/>
                <a:ea typeface="+mj-ea"/>
                <a:cs typeface="+mj-cs"/>
              </a:rPr>
              <a:t>From platform development to solution integration – relative effort</a:t>
            </a:r>
            <a:endParaRPr kumimoji="0" lang="en-GB" sz="1600" b="0" i="1" u="none" strike="noStrike" kern="1200" cap="none" spc="0" normalizeH="0" baseline="0" noProof="0">
              <a:ln>
                <a:noFill/>
              </a:ln>
              <a:solidFill>
                <a:srgbClr val="333333"/>
              </a:solidFill>
              <a:effectLst/>
              <a:uLnTx/>
              <a:uFillTx/>
              <a:latin typeface="Equinor Medium"/>
              <a:ea typeface="+mj-ea"/>
              <a:cs typeface="+mj-cs"/>
            </a:endParaRPr>
          </a:p>
        </p:txBody>
      </p:sp>
      <p:sp>
        <p:nvSpPr>
          <p:cNvPr id="4" name="Right Arrow 3">
            <a:extLst>
              <a:ext uri="{FF2B5EF4-FFF2-40B4-BE49-F238E27FC236}">
                <a16:creationId xmlns:a16="http://schemas.microsoft.com/office/drawing/2014/main" id="{CB4DEC0F-5FA5-1ED2-9E9E-8C821F182FAC}"/>
              </a:ext>
            </a:extLst>
          </p:cNvPr>
          <p:cNvSpPr/>
          <p:nvPr/>
        </p:nvSpPr>
        <p:spPr>
          <a:xfrm>
            <a:off x="1334280" y="5818815"/>
            <a:ext cx="9618973" cy="6375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Freeform 17">
            <a:extLst>
              <a:ext uri="{FF2B5EF4-FFF2-40B4-BE49-F238E27FC236}">
                <a16:creationId xmlns:a16="http://schemas.microsoft.com/office/drawing/2014/main" id="{D3D1DA68-067A-823C-37C8-20271BB3E252}"/>
              </a:ext>
            </a:extLst>
          </p:cNvPr>
          <p:cNvSpPr/>
          <p:nvPr/>
        </p:nvSpPr>
        <p:spPr>
          <a:xfrm>
            <a:off x="1487146" y="3832270"/>
            <a:ext cx="8866014" cy="1578564"/>
          </a:xfrm>
          <a:custGeom>
            <a:avLst/>
            <a:gdLst>
              <a:gd name="connsiteX0" fmla="*/ 0 w 10366347"/>
              <a:gd name="connsiteY0" fmla="*/ 454061 h 1464251"/>
              <a:gd name="connsiteX1" fmla="*/ 1107347 w 10366347"/>
              <a:gd name="connsiteY1" fmla="*/ 277892 h 1464251"/>
              <a:gd name="connsiteX2" fmla="*/ 1929468 w 10366347"/>
              <a:gd name="connsiteY2" fmla="*/ 177224 h 1464251"/>
              <a:gd name="connsiteX3" fmla="*/ 2852257 w 10366347"/>
              <a:gd name="connsiteY3" fmla="*/ 93334 h 1464251"/>
              <a:gd name="connsiteX4" fmla="*/ 3582099 w 10366347"/>
              <a:gd name="connsiteY4" fmla="*/ 34611 h 1464251"/>
              <a:gd name="connsiteX5" fmla="*/ 4605556 w 10366347"/>
              <a:gd name="connsiteY5" fmla="*/ 26222 h 1464251"/>
              <a:gd name="connsiteX6" fmla="*/ 5217952 w 10366347"/>
              <a:gd name="connsiteY6" fmla="*/ 17833 h 1464251"/>
              <a:gd name="connsiteX7" fmla="*/ 6803472 w 10366347"/>
              <a:gd name="connsiteY7" fmla="*/ 286281 h 1464251"/>
              <a:gd name="connsiteX8" fmla="*/ 8573549 w 10366347"/>
              <a:gd name="connsiteY8" fmla="*/ 722509 h 1464251"/>
              <a:gd name="connsiteX9" fmla="*/ 10234569 w 10366347"/>
              <a:gd name="connsiteY9" fmla="*/ 1410406 h 1464251"/>
              <a:gd name="connsiteX10" fmla="*/ 10259736 w 10366347"/>
              <a:gd name="connsiteY10" fmla="*/ 1418795 h 1464251"/>
              <a:gd name="connsiteX11" fmla="*/ 10259736 w 10366347"/>
              <a:gd name="connsiteY11" fmla="*/ 1418795 h 1464251"/>
              <a:gd name="connsiteX12" fmla="*/ 10251347 w 10366347"/>
              <a:gd name="connsiteY12" fmla="*/ 1418795 h 146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366347" h="1464251">
                <a:moveTo>
                  <a:pt x="0" y="454061"/>
                </a:moveTo>
                <a:lnTo>
                  <a:pt x="1107347" y="277892"/>
                </a:lnTo>
                <a:cubicBezTo>
                  <a:pt x="1428925" y="231753"/>
                  <a:pt x="1638650" y="207984"/>
                  <a:pt x="1929468" y="177224"/>
                </a:cubicBezTo>
                <a:cubicBezTo>
                  <a:pt x="2220286" y="146464"/>
                  <a:pt x="2852257" y="93334"/>
                  <a:pt x="2852257" y="93334"/>
                </a:cubicBezTo>
                <a:cubicBezTo>
                  <a:pt x="3127695" y="69565"/>
                  <a:pt x="3289883" y="45796"/>
                  <a:pt x="3582099" y="34611"/>
                </a:cubicBezTo>
                <a:cubicBezTo>
                  <a:pt x="3874315" y="23426"/>
                  <a:pt x="4605556" y="26222"/>
                  <a:pt x="4605556" y="26222"/>
                </a:cubicBezTo>
                <a:cubicBezTo>
                  <a:pt x="4878198" y="23426"/>
                  <a:pt x="4851633" y="-25510"/>
                  <a:pt x="5217952" y="17833"/>
                </a:cubicBezTo>
                <a:cubicBezTo>
                  <a:pt x="5584271" y="61176"/>
                  <a:pt x="6244206" y="168835"/>
                  <a:pt x="6803472" y="286281"/>
                </a:cubicBezTo>
                <a:cubicBezTo>
                  <a:pt x="7362738" y="403727"/>
                  <a:pt x="8001700" y="535155"/>
                  <a:pt x="8573549" y="722509"/>
                </a:cubicBezTo>
                <a:cubicBezTo>
                  <a:pt x="9145399" y="909863"/>
                  <a:pt x="10234569" y="1410406"/>
                  <a:pt x="10234569" y="1410406"/>
                </a:cubicBezTo>
                <a:cubicBezTo>
                  <a:pt x="10515600" y="1526454"/>
                  <a:pt x="10259736" y="1418795"/>
                  <a:pt x="10259736" y="1418795"/>
                </a:cubicBezTo>
                <a:lnTo>
                  <a:pt x="10259736" y="1418795"/>
                </a:lnTo>
                <a:lnTo>
                  <a:pt x="10251347" y="1418795"/>
                </a:lnTo>
              </a:path>
            </a:pathLst>
          </a:custGeom>
          <a:noFill/>
          <a:ln w="57150">
            <a:solidFill>
              <a:schemeClr val="accent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19">
            <a:extLst>
              <a:ext uri="{FF2B5EF4-FFF2-40B4-BE49-F238E27FC236}">
                <a16:creationId xmlns:a16="http://schemas.microsoft.com/office/drawing/2014/main" id="{2698B7FA-B877-6C21-9C8B-5A255A1F1FB5}"/>
              </a:ext>
            </a:extLst>
          </p:cNvPr>
          <p:cNvSpPr/>
          <p:nvPr/>
        </p:nvSpPr>
        <p:spPr>
          <a:xfrm>
            <a:off x="1429621" y="3089674"/>
            <a:ext cx="8866014" cy="2407276"/>
          </a:xfrm>
          <a:custGeom>
            <a:avLst/>
            <a:gdLst>
              <a:gd name="connsiteX0" fmla="*/ 0 w 7231310"/>
              <a:gd name="connsiteY0" fmla="*/ 3263317 h 3287670"/>
              <a:gd name="connsiteX1" fmla="*/ 520117 w 7231310"/>
              <a:gd name="connsiteY1" fmla="*/ 3254928 h 3287670"/>
              <a:gd name="connsiteX2" fmla="*/ 2164360 w 7231310"/>
              <a:gd name="connsiteY2" fmla="*/ 2944535 h 3287670"/>
              <a:gd name="connsiteX3" fmla="*/ 3791824 w 7231310"/>
              <a:gd name="connsiteY3" fmla="*/ 1828800 h 3287670"/>
              <a:gd name="connsiteX4" fmla="*/ 5016616 w 7231310"/>
              <a:gd name="connsiteY4" fmla="*/ 520117 h 3287670"/>
              <a:gd name="connsiteX5" fmla="*/ 7231310 w 7231310"/>
              <a:gd name="connsiteY5" fmla="*/ 0 h 3287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31310" h="3287670">
                <a:moveTo>
                  <a:pt x="0" y="3263317"/>
                </a:moveTo>
                <a:cubicBezTo>
                  <a:pt x="79695" y="3285687"/>
                  <a:pt x="159390" y="3308058"/>
                  <a:pt x="520117" y="3254928"/>
                </a:cubicBezTo>
                <a:cubicBezTo>
                  <a:pt x="880844" y="3201798"/>
                  <a:pt x="1619076" y="3182223"/>
                  <a:pt x="2164360" y="2944535"/>
                </a:cubicBezTo>
                <a:cubicBezTo>
                  <a:pt x="2709644" y="2706847"/>
                  <a:pt x="3316448" y="2232870"/>
                  <a:pt x="3791824" y="1828800"/>
                </a:cubicBezTo>
                <a:cubicBezTo>
                  <a:pt x="4267200" y="1424730"/>
                  <a:pt x="4443368" y="824917"/>
                  <a:pt x="5016616" y="520117"/>
                </a:cubicBezTo>
                <a:cubicBezTo>
                  <a:pt x="5589864" y="215317"/>
                  <a:pt x="6410587" y="107658"/>
                  <a:pt x="7231310" y="0"/>
                </a:cubicBezTo>
              </a:path>
            </a:pathLst>
          </a:cu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Up Arrow 20">
            <a:extLst>
              <a:ext uri="{FF2B5EF4-FFF2-40B4-BE49-F238E27FC236}">
                <a16:creationId xmlns:a16="http://schemas.microsoft.com/office/drawing/2014/main" id="{F7A0690E-570C-7CA1-B2E0-E3DB3A849219}"/>
              </a:ext>
            </a:extLst>
          </p:cNvPr>
          <p:cNvSpPr/>
          <p:nvPr/>
        </p:nvSpPr>
        <p:spPr>
          <a:xfrm>
            <a:off x="5411782" y="5099993"/>
            <a:ext cx="641607" cy="45319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8BF6718F-7843-D396-2742-B2DFF73F4292}"/>
              </a:ext>
            </a:extLst>
          </p:cNvPr>
          <p:cNvSpPr txBox="1"/>
          <p:nvPr/>
        </p:nvSpPr>
        <p:spPr>
          <a:xfrm>
            <a:off x="437154" y="5468627"/>
            <a:ext cx="5148447" cy="369332"/>
          </a:xfrm>
          <a:prstGeom prst="rect">
            <a:avLst/>
          </a:prstGeom>
          <a:noFill/>
        </p:spPr>
        <p:txBody>
          <a:bodyPr wrap="square" lIns="91440" tIns="45720" rIns="91440" bIns="45720" rtlCol="0" anchor="t">
            <a:spAutoFit/>
          </a:bodyPr>
          <a:lstStyle/>
          <a:p>
            <a:r>
              <a:rPr lang="en-GB" dirty="0"/>
              <a:t>OSDU adaption and enabled business solutions</a:t>
            </a:r>
          </a:p>
        </p:txBody>
      </p:sp>
      <p:sp>
        <p:nvSpPr>
          <p:cNvPr id="23" name="TextBox 22">
            <a:extLst>
              <a:ext uri="{FF2B5EF4-FFF2-40B4-BE49-F238E27FC236}">
                <a16:creationId xmlns:a16="http://schemas.microsoft.com/office/drawing/2014/main" id="{9FB81106-0556-B287-7A48-59164A5785F7}"/>
              </a:ext>
            </a:extLst>
          </p:cNvPr>
          <p:cNvSpPr txBox="1"/>
          <p:nvPr/>
        </p:nvSpPr>
        <p:spPr>
          <a:xfrm>
            <a:off x="5374155" y="5950424"/>
            <a:ext cx="716863" cy="369332"/>
          </a:xfrm>
          <a:prstGeom prst="rect">
            <a:avLst/>
          </a:prstGeom>
          <a:noFill/>
        </p:spPr>
        <p:txBody>
          <a:bodyPr wrap="none" rtlCol="0">
            <a:spAutoFit/>
          </a:bodyPr>
          <a:lstStyle/>
          <a:p>
            <a:r>
              <a:rPr lang="en-GB">
                <a:solidFill>
                  <a:schemeClr val="bg1"/>
                </a:solidFill>
              </a:rPr>
              <a:t>2023</a:t>
            </a:r>
          </a:p>
        </p:txBody>
      </p:sp>
      <p:sp>
        <p:nvSpPr>
          <p:cNvPr id="24" name="TextBox 23">
            <a:extLst>
              <a:ext uri="{FF2B5EF4-FFF2-40B4-BE49-F238E27FC236}">
                <a16:creationId xmlns:a16="http://schemas.microsoft.com/office/drawing/2014/main" id="{CF54251A-F6C1-3F23-5C03-DADBA2FDDF4A}"/>
              </a:ext>
            </a:extLst>
          </p:cNvPr>
          <p:cNvSpPr txBox="1"/>
          <p:nvPr/>
        </p:nvSpPr>
        <p:spPr>
          <a:xfrm>
            <a:off x="437154" y="3579573"/>
            <a:ext cx="2326278" cy="369332"/>
          </a:xfrm>
          <a:prstGeom prst="rect">
            <a:avLst/>
          </a:prstGeom>
          <a:noFill/>
        </p:spPr>
        <p:txBody>
          <a:bodyPr wrap="none" lIns="91440" tIns="45720" rIns="91440" bIns="45720" rtlCol="0" anchor="t">
            <a:spAutoFit/>
          </a:bodyPr>
          <a:lstStyle/>
          <a:p>
            <a:r>
              <a:rPr lang="en-GB" dirty="0"/>
              <a:t>OSDU Data Platform</a:t>
            </a:r>
            <a:endParaRPr lang="en-US" dirty="0"/>
          </a:p>
        </p:txBody>
      </p:sp>
      <p:grpSp>
        <p:nvGrpSpPr>
          <p:cNvPr id="30" name="Group 29">
            <a:extLst>
              <a:ext uri="{FF2B5EF4-FFF2-40B4-BE49-F238E27FC236}">
                <a16:creationId xmlns:a16="http://schemas.microsoft.com/office/drawing/2014/main" id="{13A61437-0576-3C3D-901F-FA4B0A593FAF}"/>
              </a:ext>
            </a:extLst>
          </p:cNvPr>
          <p:cNvGrpSpPr/>
          <p:nvPr/>
        </p:nvGrpSpPr>
        <p:grpSpPr>
          <a:xfrm>
            <a:off x="1321855" y="937740"/>
            <a:ext cx="9631398" cy="1649451"/>
            <a:chOff x="695321" y="947166"/>
            <a:chExt cx="7522627" cy="1649451"/>
          </a:xfrm>
        </p:grpSpPr>
        <p:sp>
          <p:nvSpPr>
            <p:cNvPr id="25" name="TextBox 24">
              <a:extLst>
                <a:ext uri="{FF2B5EF4-FFF2-40B4-BE49-F238E27FC236}">
                  <a16:creationId xmlns:a16="http://schemas.microsoft.com/office/drawing/2014/main" id="{BC09B957-EA31-0280-3E4D-02D75AC964C2}"/>
                </a:ext>
              </a:extLst>
            </p:cNvPr>
            <p:cNvSpPr txBox="1"/>
            <p:nvPr/>
          </p:nvSpPr>
          <p:spPr>
            <a:xfrm>
              <a:off x="695323" y="947166"/>
              <a:ext cx="2444212" cy="307777"/>
            </a:xfrm>
            <a:prstGeom prst="rect">
              <a:avLst/>
            </a:prstGeom>
            <a:noFill/>
            <a:ln>
              <a:noFill/>
            </a:ln>
          </p:spPr>
          <p:txBody>
            <a:bodyPr wrap="none" rtlCol="0">
              <a:spAutoFit/>
            </a:bodyPr>
            <a:lstStyle/>
            <a:p>
              <a:pPr marL="285750" indent="-285750">
                <a:buFont typeface="Arial" panose="020B0604020202020204" pitchFamily="34" charset="0"/>
                <a:buChar char="•"/>
              </a:pPr>
              <a:r>
                <a:rPr lang="en-GB" sz="1400" dirty="0">
                  <a:solidFill>
                    <a:schemeClr val="accent2"/>
                  </a:solidFill>
                </a:rPr>
                <a:t>Early days dominated by platform</a:t>
              </a:r>
            </a:p>
          </p:txBody>
        </p:sp>
        <p:sp>
          <p:nvSpPr>
            <p:cNvPr id="27" name="TextBox 26">
              <a:extLst>
                <a:ext uri="{FF2B5EF4-FFF2-40B4-BE49-F238E27FC236}">
                  <a16:creationId xmlns:a16="http://schemas.microsoft.com/office/drawing/2014/main" id="{C0A823A2-D81E-A5FB-DC34-12B6B841BB40}"/>
                </a:ext>
              </a:extLst>
            </p:cNvPr>
            <p:cNvSpPr txBox="1"/>
            <p:nvPr/>
          </p:nvSpPr>
          <p:spPr>
            <a:xfrm>
              <a:off x="695322" y="1332403"/>
              <a:ext cx="4463735" cy="307777"/>
            </a:xfrm>
            <a:prstGeom prst="rect">
              <a:avLst/>
            </a:prstGeom>
            <a:noFill/>
            <a:ln>
              <a:noFill/>
            </a:ln>
          </p:spPr>
          <p:txBody>
            <a:bodyPr wrap="none" rtlCol="0">
              <a:spAutoFit/>
            </a:bodyPr>
            <a:lstStyle/>
            <a:p>
              <a:pPr marL="285750" indent="-285750">
                <a:buFont typeface="Arial" panose="020B0604020202020204" pitchFamily="34" charset="0"/>
                <a:buChar char="•"/>
              </a:pPr>
              <a:r>
                <a:rPr lang="en-GB" sz="1400" dirty="0">
                  <a:solidFill>
                    <a:schemeClr val="accent2"/>
                  </a:solidFill>
                </a:rPr>
                <a:t>As the platform become usable, a growing set of solutions emerge</a:t>
              </a:r>
            </a:p>
          </p:txBody>
        </p:sp>
        <p:sp>
          <p:nvSpPr>
            <p:cNvPr id="28" name="TextBox 27">
              <a:extLst>
                <a:ext uri="{FF2B5EF4-FFF2-40B4-BE49-F238E27FC236}">
                  <a16:creationId xmlns:a16="http://schemas.microsoft.com/office/drawing/2014/main" id="{48F9D789-C13F-B862-61CD-FD95A2D2C065}"/>
                </a:ext>
              </a:extLst>
            </p:cNvPr>
            <p:cNvSpPr txBox="1"/>
            <p:nvPr/>
          </p:nvSpPr>
          <p:spPr>
            <a:xfrm>
              <a:off x="695322" y="1681930"/>
              <a:ext cx="7522626" cy="307777"/>
            </a:xfrm>
            <a:prstGeom prst="rect">
              <a:avLst/>
            </a:prstGeom>
            <a:noFill/>
            <a:ln>
              <a:noFill/>
            </a:ln>
          </p:spPr>
          <p:txBody>
            <a:bodyPr wrap="square" rtlCol="0">
              <a:spAutoFit/>
            </a:bodyPr>
            <a:lstStyle/>
            <a:p>
              <a:pPr marL="285750" indent="-285750">
                <a:buFont typeface="Arial" panose="020B0604020202020204" pitchFamily="34" charset="0"/>
                <a:buChar char="•"/>
              </a:pPr>
              <a:r>
                <a:rPr lang="en-GB" sz="1400" dirty="0">
                  <a:solidFill>
                    <a:schemeClr val="accent2"/>
                  </a:solidFill>
                </a:rPr>
                <a:t>Approaching inflection point where solution development overtake platform</a:t>
              </a:r>
            </a:p>
          </p:txBody>
        </p:sp>
        <p:sp>
          <p:nvSpPr>
            <p:cNvPr id="29" name="TextBox 28">
              <a:extLst>
                <a:ext uri="{FF2B5EF4-FFF2-40B4-BE49-F238E27FC236}">
                  <a16:creationId xmlns:a16="http://schemas.microsoft.com/office/drawing/2014/main" id="{5A308A0F-C4DF-9925-3B24-188C10D27F4D}"/>
                </a:ext>
              </a:extLst>
            </p:cNvPr>
            <p:cNvSpPr txBox="1"/>
            <p:nvPr/>
          </p:nvSpPr>
          <p:spPr>
            <a:xfrm>
              <a:off x="695321" y="2073397"/>
              <a:ext cx="7168552" cy="523220"/>
            </a:xfrm>
            <a:prstGeom prst="rect">
              <a:avLst/>
            </a:prstGeom>
            <a:noFill/>
            <a:ln>
              <a:noFill/>
            </a:ln>
          </p:spPr>
          <p:txBody>
            <a:bodyPr wrap="square" rtlCol="0">
              <a:spAutoFit/>
            </a:bodyPr>
            <a:lstStyle/>
            <a:p>
              <a:pPr marL="285750" indent="-285750">
                <a:buFont typeface="Arial" panose="020B0604020202020204" pitchFamily="34" charset="0"/>
                <a:buChar char="•"/>
              </a:pPr>
              <a:r>
                <a:rPr lang="en-GB" sz="1400" dirty="0">
                  <a:solidFill>
                    <a:schemeClr val="accent2"/>
                  </a:solidFill>
                </a:rPr>
                <a:t>Solution space development will change from creating point solutions to workflow composition and system integration</a:t>
              </a:r>
            </a:p>
          </p:txBody>
        </p:sp>
      </p:grpSp>
      <p:sp>
        <p:nvSpPr>
          <p:cNvPr id="5" name="TextBox 4">
            <a:extLst>
              <a:ext uri="{FF2B5EF4-FFF2-40B4-BE49-F238E27FC236}">
                <a16:creationId xmlns:a16="http://schemas.microsoft.com/office/drawing/2014/main" id="{8F8B77E1-C87E-F0D9-5BF1-1DAB12DB216C}"/>
              </a:ext>
            </a:extLst>
          </p:cNvPr>
          <p:cNvSpPr txBox="1"/>
          <p:nvPr/>
        </p:nvSpPr>
        <p:spPr>
          <a:xfrm>
            <a:off x="1897530" y="5950424"/>
            <a:ext cx="697627" cy="369332"/>
          </a:xfrm>
          <a:prstGeom prst="rect">
            <a:avLst/>
          </a:prstGeom>
          <a:noFill/>
        </p:spPr>
        <p:txBody>
          <a:bodyPr wrap="none" lIns="91440" tIns="45720" rIns="91440" bIns="45720" rtlCol="0" anchor="t">
            <a:spAutoFit/>
          </a:bodyPr>
          <a:lstStyle/>
          <a:p>
            <a:r>
              <a:rPr lang="en-GB">
                <a:solidFill>
                  <a:schemeClr val="bg1"/>
                </a:solidFill>
              </a:rPr>
              <a:t>2019</a:t>
            </a:r>
            <a:endParaRPr lang="en-US">
              <a:solidFill>
                <a:schemeClr val="bg1"/>
              </a:solidFill>
            </a:endParaRPr>
          </a:p>
        </p:txBody>
      </p:sp>
    </p:spTree>
    <p:extLst>
      <p:ext uri="{BB962C8B-B14F-4D97-AF65-F5344CB8AC3E}">
        <p14:creationId xmlns:p14="http://schemas.microsoft.com/office/powerpoint/2010/main" val="667210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951A89B-A666-41AE-8784-C29E55482B97}"/>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17</a:t>
            </a:fld>
            <a:r>
              <a:rPr kumimoji="0" lang="en-GB" sz="800" b="0" i="0" u="none" strike="noStrike" kern="1200" cap="none" spc="0" normalizeH="0" baseline="0" noProof="0">
                <a:ln>
                  <a:noFill/>
                </a:ln>
                <a:solidFill>
                  <a:srgbClr val="7C8F98"/>
                </a:solidFill>
                <a:effectLst/>
                <a:uLnTx/>
                <a:uFillTx/>
                <a:latin typeface="Equinor"/>
                <a:ea typeface="+mn-ea"/>
                <a:cs typeface="+mn-cs"/>
              </a:rPr>
              <a:t>  |  Creating energy from data</a:t>
            </a:r>
          </a:p>
        </p:txBody>
      </p:sp>
      <p:sp>
        <p:nvSpPr>
          <p:cNvPr id="5" name="Title 3">
            <a:extLst>
              <a:ext uri="{FF2B5EF4-FFF2-40B4-BE49-F238E27FC236}">
                <a16:creationId xmlns:a16="http://schemas.microsoft.com/office/drawing/2014/main" id="{C6329C2B-615E-46EF-A293-D5CF7B275CA6}"/>
              </a:ext>
            </a:extLst>
          </p:cNvPr>
          <p:cNvSpPr txBox="1">
            <a:spLocks/>
          </p:cNvSpPr>
          <p:nvPr/>
        </p:nvSpPr>
        <p:spPr>
          <a:xfrm>
            <a:off x="6306653" y="916670"/>
            <a:ext cx="3552115" cy="787612"/>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800" b="0" i="0"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200" b="0" i="1" u="none" strike="noStrike" kern="1200" cap="none" spc="0" normalizeH="0" baseline="0" noProof="0" dirty="0">
                <a:ln>
                  <a:noFill/>
                </a:ln>
                <a:solidFill>
                  <a:srgbClr val="333333"/>
                </a:solidFill>
                <a:effectLst/>
                <a:uLnTx/>
                <a:uFillTx/>
                <a:latin typeface="Equinor Medium"/>
                <a:ea typeface="+mj-ea"/>
                <a:cs typeface="+mj-cs"/>
              </a:rPr>
              <a:t>OSDU Success =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200" b="0" i="1" u="none" strike="noStrike" kern="1200" cap="none" spc="0" normalizeH="0" baseline="0" noProof="0" dirty="0">
                <a:ln>
                  <a:noFill/>
                </a:ln>
                <a:solidFill>
                  <a:srgbClr val="333333"/>
                </a:solidFill>
                <a:effectLst/>
                <a:uLnTx/>
                <a:uFillTx/>
                <a:latin typeface="Equinor Medium"/>
                <a:ea typeface="+mj-ea"/>
                <a:cs typeface="+mj-cs"/>
              </a:rPr>
              <a:t>	Alignment, transparency and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200" b="0" i="1" u="none" strike="noStrike" kern="1200" cap="none" spc="0" normalizeH="0" baseline="0" noProof="0" dirty="0">
                <a:ln>
                  <a:noFill/>
                </a:ln>
                <a:solidFill>
                  <a:srgbClr val="333333"/>
                </a:solidFill>
                <a:effectLst/>
                <a:uLnTx/>
                <a:uFillTx/>
                <a:latin typeface="Equinor Medium"/>
                <a:ea typeface="+mj-ea"/>
                <a:cs typeface="+mj-cs"/>
              </a:rPr>
              <a:t>	co-operation</a:t>
            </a:r>
          </a:p>
        </p:txBody>
      </p:sp>
      <p:graphicFrame>
        <p:nvGraphicFramePr>
          <p:cNvPr id="6" name="Diagram 5">
            <a:extLst>
              <a:ext uri="{FF2B5EF4-FFF2-40B4-BE49-F238E27FC236}">
                <a16:creationId xmlns:a16="http://schemas.microsoft.com/office/drawing/2014/main" id="{5759BE84-4811-4CC0-9883-89817C11B9D8}"/>
              </a:ext>
            </a:extLst>
          </p:cNvPr>
          <p:cNvGraphicFramePr/>
          <p:nvPr>
            <p:extLst>
              <p:ext uri="{D42A27DB-BD31-4B8C-83A1-F6EECF244321}">
                <p14:modId xmlns:p14="http://schemas.microsoft.com/office/powerpoint/2010/main" val="2313167528"/>
              </p:ext>
            </p:extLst>
          </p:nvPr>
        </p:nvGraphicFramePr>
        <p:xfrm>
          <a:off x="8525933" y="801713"/>
          <a:ext cx="3389801" cy="29477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8" name="Straight Arrow Connector 7">
            <a:extLst>
              <a:ext uri="{FF2B5EF4-FFF2-40B4-BE49-F238E27FC236}">
                <a16:creationId xmlns:a16="http://schemas.microsoft.com/office/drawing/2014/main" id="{EA9D8F27-6D69-4E67-9D8E-DADDC0CB81EE}"/>
              </a:ext>
            </a:extLst>
          </p:cNvPr>
          <p:cNvCxnSpPr>
            <a:cxnSpLocks/>
          </p:cNvCxnSpPr>
          <p:nvPr/>
        </p:nvCxnSpPr>
        <p:spPr>
          <a:xfrm>
            <a:off x="8424333" y="1502121"/>
            <a:ext cx="1796500" cy="978612"/>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7" name="TextBox 6">
            <a:extLst>
              <a:ext uri="{FF2B5EF4-FFF2-40B4-BE49-F238E27FC236}">
                <a16:creationId xmlns:a16="http://schemas.microsoft.com/office/drawing/2014/main" id="{B21D66BE-B135-4E21-941E-4C041E7E8D45}"/>
              </a:ext>
            </a:extLst>
          </p:cNvPr>
          <p:cNvSpPr txBox="1"/>
          <p:nvPr/>
        </p:nvSpPr>
        <p:spPr>
          <a:xfrm>
            <a:off x="276266" y="1387902"/>
            <a:ext cx="9254066" cy="4952999"/>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000" b="0" i="1"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600" b="1" i="1" u="sng" strike="noStrike" kern="1200" cap="none" spc="0" normalizeH="0" baseline="0" noProof="0" dirty="0">
                <a:ln>
                  <a:noFill/>
                </a:ln>
                <a:solidFill>
                  <a:srgbClr val="333333"/>
                </a:solidFill>
                <a:effectLst/>
                <a:uLnTx/>
                <a:uFillTx/>
                <a:latin typeface="Equinor Medium"/>
                <a:ea typeface="+mj-ea"/>
                <a:cs typeface="+mj-cs"/>
              </a:rPr>
              <a:t>Key observations:</a:t>
            </a:r>
          </a:p>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GB" sz="1600" b="1" i="1" u="sng"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There must be a joint situational perspective for the area to standardize. </a:t>
            </a: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There must be assumed business opportunities in several dimensions for this to work.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dirty="0">
                <a:ln>
                  <a:noFill/>
                </a:ln>
                <a:solidFill>
                  <a:srgbClr val="333333"/>
                </a:solidFill>
                <a:effectLst/>
                <a:uLnTx/>
                <a:uFillTx/>
                <a:latin typeface="Equinor"/>
                <a:ea typeface="+mn-ea"/>
                <a:cs typeface="+mn-cs"/>
              </a:rPr>
              <a:t>E.g. Operators, Service/SW providers and cloud providers. </a:t>
            </a: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indent="-285750">
              <a:buFont typeface="Arial" panose="020B0604020202020204" pitchFamily="34" charset="0"/>
              <a:buChar char="•"/>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Transparency and openness within forum is a make or break</a:t>
            </a: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Operators (as main customers) involvement and contributions in the OSDU community is key.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1" u="none" strike="noStrike" kern="1200" cap="none" spc="0" normalizeH="0" baseline="0" noProof="0" dirty="0">
                <a:ln>
                  <a:noFill/>
                </a:ln>
                <a:solidFill>
                  <a:srgbClr val="333333"/>
                </a:solidFill>
                <a:effectLst/>
                <a:uLnTx/>
                <a:uFillTx/>
                <a:latin typeface="Equinor"/>
                <a:ea typeface="+mn-ea"/>
                <a:cs typeface="+mn-cs"/>
              </a:rPr>
              <a:t>Equinor very active in OSDU Community.</a:t>
            </a:r>
            <a:r>
              <a:rPr kumimoji="0" lang="en-GB" sz="1200" b="0" i="0" u="none" strike="noStrike" kern="1200" cap="none" spc="0" normalizeH="0" baseline="0" noProof="0" dirty="0">
                <a:ln>
                  <a:noFill/>
                </a:ln>
                <a:solidFill>
                  <a:srgbClr val="333333"/>
                </a:solidFill>
                <a:effectLst/>
                <a:uLnTx/>
                <a:uFillTx/>
                <a:latin typeface="Equinor"/>
                <a:ea typeface="+mn-ea"/>
                <a:cs typeface="+mn-cs"/>
              </a:rPr>
              <a:t> </a:t>
            </a:r>
          </a:p>
          <a:p>
            <a:pPr marL="1200150" lvl="2" indent="-285750">
              <a:buFont typeface="Arial" panose="020B0604020202020204" pitchFamily="34" charset="0"/>
              <a:buChar char="•"/>
              <a:defRPr/>
            </a:pPr>
            <a:r>
              <a:rPr lang="en-GB" sz="900" dirty="0">
                <a:solidFill>
                  <a:srgbClr val="333333"/>
                </a:solidFill>
                <a:latin typeface="Equinor"/>
              </a:rPr>
              <a:t>OSDU Sponsors: Harald </a:t>
            </a:r>
            <a:r>
              <a:rPr lang="en-GB" sz="900" dirty="0" err="1">
                <a:solidFill>
                  <a:srgbClr val="333333"/>
                </a:solidFill>
                <a:latin typeface="Equinor"/>
              </a:rPr>
              <a:t>Laastad</a:t>
            </a:r>
            <a:r>
              <a:rPr lang="en-GB" sz="900" dirty="0">
                <a:solidFill>
                  <a:srgbClr val="333333"/>
                </a:solidFill>
                <a:latin typeface="Equinor"/>
              </a:rPr>
              <a:t> &amp; Oddvar </a:t>
            </a:r>
            <a:r>
              <a:rPr lang="en-GB" sz="900" dirty="0" err="1">
                <a:solidFill>
                  <a:srgbClr val="333333"/>
                </a:solidFill>
                <a:latin typeface="Equinor"/>
              </a:rPr>
              <a:t>Vermedal</a:t>
            </a:r>
            <a:endParaRPr lang="en-GB" sz="900" dirty="0">
              <a:solidFill>
                <a:srgbClr val="333333"/>
              </a:solidFill>
              <a:latin typeface="Equinor"/>
            </a:endParaRPr>
          </a:p>
          <a:p>
            <a:pPr marL="1200150" lvl="2" indent="-285750">
              <a:buFont typeface="Arial" panose="020B0604020202020204" pitchFamily="34" charset="0"/>
              <a:buChar char="•"/>
              <a:defRPr/>
            </a:pPr>
            <a:r>
              <a:rPr lang="en-GB" sz="900" dirty="0">
                <a:solidFill>
                  <a:srgbClr val="333333"/>
                </a:solidFill>
                <a:latin typeface="Equinor"/>
              </a:rPr>
              <a:t>OSDU Advisory Group: Harald </a:t>
            </a:r>
            <a:r>
              <a:rPr lang="en-GB" sz="900" dirty="0" err="1">
                <a:solidFill>
                  <a:srgbClr val="333333"/>
                </a:solidFill>
                <a:latin typeface="Equinor"/>
              </a:rPr>
              <a:t>Laastad</a:t>
            </a:r>
            <a:r>
              <a:rPr lang="en-GB" sz="900" dirty="0">
                <a:solidFill>
                  <a:srgbClr val="333333"/>
                </a:solidFill>
                <a:latin typeface="Equinor"/>
              </a:rPr>
              <a:t> &amp; Oddvar </a:t>
            </a:r>
            <a:r>
              <a:rPr lang="en-GB" sz="900" dirty="0" err="1">
                <a:solidFill>
                  <a:srgbClr val="333333"/>
                </a:solidFill>
                <a:latin typeface="Equinor"/>
              </a:rPr>
              <a:t>Vermedal</a:t>
            </a:r>
            <a:endParaRPr lang="en-GB" sz="900" dirty="0">
              <a:solidFill>
                <a:srgbClr val="333333"/>
              </a:solidFill>
              <a:latin typeface="Equinor"/>
            </a:endParaRPr>
          </a:p>
          <a:p>
            <a:pPr marL="1200150" lvl="2" indent="-285750">
              <a:buFont typeface="Arial" panose="020B0604020202020204" pitchFamily="34" charset="0"/>
              <a:buChar char="•"/>
              <a:defRPr/>
            </a:pPr>
            <a:r>
              <a:rPr kumimoji="0" lang="en-GB" sz="900" b="0" i="0" u="none" strike="noStrike" kern="1200" cap="none" spc="0" normalizeH="0" baseline="0" noProof="0" dirty="0">
                <a:ln>
                  <a:noFill/>
                </a:ln>
                <a:solidFill>
                  <a:srgbClr val="333333"/>
                </a:solidFill>
                <a:effectLst/>
                <a:uLnTx/>
                <a:uFillTx/>
                <a:latin typeface="Equinor"/>
                <a:ea typeface="+mn-ea"/>
                <a:cs typeface="+mn-cs"/>
              </a:rPr>
              <a:t>Equinor focal-point: Einar </a:t>
            </a:r>
            <a:r>
              <a:rPr kumimoji="0" lang="en-GB" sz="900" b="0" i="0" u="none" strike="noStrike" kern="1200" cap="none" spc="0" normalizeH="0" baseline="0" noProof="0" dirty="0" err="1">
                <a:ln>
                  <a:noFill/>
                </a:ln>
                <a:solidFill>
                  <a:srgbClr val="333333"/>
                </a:solidFill>
                <a:effectLst/>
                <a:uLnTx/>
                <a:uFillTx/>
                <a:latin typeface="Equinor"/>
                <a:ea typeface="+mn-ea"/>
                <a:cs typeface="+mn-cs"/>
              </a:rPr>
              <a:t>Landre</a:t>
            </a:r>
            <a:endParaRPr kumimoji="0" lang="en-GB" sz="900" b="0" i="0" u="none" strike="noStrike" kern="1200" cap="none" spc="0" normalizeH="0" baseline="0" noProof="0" dirty="0">
              <a:ln>
                <a:noFill/>
              </a:ln>
              <a:solidFill>
                <a:srgbClr val="333333"/>
              </a:solidFill>
              <a:effectLst/>
              <a:uLnTx/>
              <a:uFillTx/>
              <a:latin typeface="Equinor"/>
              <a:ea typeface="+mn-ea"/>
              <a:cs typeface="+mn-cs"/>
            </a:endParaRPr>
          </a:p>
          <a:p>
            <a:pPr marL="1200150" lvl="2" indent="-285750">
              <a:buFont typeface="Arial" panose="020B0604020202020204" pitchFamily="34" charset="0"/>
              <a:buChar char="•"/>
              <a:defRPr/>
            </a:pPr>
            <a:r>
              <a:rPr lang="en-GB" sz="900" dirty="0">
                <a:solidFill>
                  <a:srgbClr val="333333"/>
                </a:solidFill>
                <a:latin typeface="Equinor"/>
              </a:rPr>
              <a:t>OSDU Management Committee: Equinor (Øivind Berggraf) ,TotalEnergie, Shell, BP, XON, </a:t>
            </a:r>
          </a:p>
          <a:p>
            <a:pPr marL="1200150" lvl="2" indent="-285750">
              <a:buFont typeface="Arial" panose="020B0604020202020204" pitchFamily="34" charset="0"/>
              <a:buChar char="•"/>
              <a:defRPr/>
            </a:pPr>
            <a:r>
              <a:rPr lang="en-GB" sz="900" dirty="0">
                <a:solidFill>
                  <a:srgbClr val="333333"/>
                </a:solidFill>
                <a:latin typeface="Equinor"/>
              </a:rPr>
              <a:t>OSDU Chair: Chevron</a:t>
            </a:r>
            <a:endParaRPr kumimoji="0" lang="en-GB" sz="900" b="0" i="0" u="none" strike="noStrike" kern="1200" cap="none" spc="0" normalizeH="0" baseline="0" noProof="0" dirty="0">
              <a:ln>
                <a:noFill/>
              </a:ln>
              <a:solidFill>
                <a:srgbClr val="333333"/>
              </a:solidFill>
              <a:effectLst/>
              <a:uLnTx/>
              <a:uFillTx/>
              <a:latin typeface="Equinor"/>
              <a:ea typeface="+mn-ea"/>
              <a:cs typeface="+mn-cs"/>
            </a:endParaRP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dirty="0">
                <a:ln>
                  <a:noFill/>
                </a:ln>
                <a:solidFill>
                  <a:srgbClr val="333333"/>
                </a:solidFill>
                <a:effectLst/>
                <a:uLnTx/>
                <a:uFillTx/>
                <a:latin typeface="Equinor"/>
                <a:ea typeface="+mn-ea"/>
                <a:cs typeface="+mn-cs"/>
              </a:rPr>
              <a:t>5-10 resources continuously involved in different parts of community. Spans SMEs, Data engineers, SW architects and others from different parts of Equinor. </a:t>
            </a:r>
          </a:p>
          <a:p>
            <a:pPr marR="0" lvl="0" algn="l" defTabSz="914400" rtl="0" eaLnBrk="1" fontAlgn="auto" latinLnBrk="0" hangingPunct="1">
              <a:lnSpc>
                <a:spcPct val="100000"/>
              </a:lnSpc>
              <a:spcBef>
                <a:spcPct val="0"/>
              </a:spcBef>
              <a:spcAft>
                <a:spcPts val="0"/>
              </a:spcAft>
              <a:buClrTx/>
              <a:buSzTx/>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GB" sz="1400" b="1" dirty="0"/>
              <a:t>Operator</a:t>
            </a:r>
            <a:r>
              <a:rPr kumimoji="0" lang="en-GB" sz="1400" b="1" i="1" u="none" strike="noStrike" kern="1200" cap="none" spc="0" normalizeH="0" baseline="0" noProof="0" dirty="0">
                <a:ln>
                  <a:noFill/>
                </a:ln>
                <a:solidFill>
                  <a:srgbClr val="333333"/>
                </a:solidFill>
                <a:effectLst/>
                <a:uLnTx/>
                <a:uFillTx/>
                <a:latin typeface="Equinor Medium"/>
                <a:ea typeface="+mj-ea"/>
                <a:cs typeface="+mj-cs"/>
              </a:rPr>
              <a:t>s like Equinor needs to have focus on developing the new market and from time to time seed fund application and service vendors.</a:t>
            </a:r>
          </a:p>
          <a:p>
            <a:pPr marL="742950" lvl="1" indent="-285750">
              <a:spcBef>
                <a:spcPct val="0"/>
              </a:spcBef>
              <a:buFont typeface="Arial" panose="020B0604020202020204" pitchFamily="34" charset="0"/>
              <a:buChar char="•"/>
              <a:defRPr/>
            </a:pPr>
            <a:r>
              <a:rPr lang="en-GB" sz="1200" dirty="0">
                <a:solidFill>
                  <a:srgbClr val="333333"/>
                </a:solidFill>
                <a:latin typeface="Equinor"/>
              </a:rPr>
              <a:t>OSDU is a key strategic bet in Equinor´s digitalization and cloud journey</a:t>
            </a:r>
          </a:p>
          <a:p>
            <a:pPr marL="742950" lvl="1" indent="-285750">
              <a:spcBef>
                <a:spcPct val="0"/>
              </a:spcBef>
              <a:buFont typeface="Arial" panose="020B0604020202020204" pitchFamily="34" charset="0"/>
              <a:buChar char="•"/>
              <a:defRPr/>
            </a:pPr>
            <a:r>
              <a:rPr lang="en-GB" sz="1200" dirty="0">
                <a:solidFill>
                  <a:srgbClr val="333333"/>
                </a:solidFill>
                <a:latin typeface="Equinor"/>
              </a:rPr>
              <a:t>Equinor have an internal OSDU DevOps team (8-10 persons) continuously working on utilising OSDU in Equinor.</a:t>
            </a:r>
          </a:p>
          <a:p>
            <a:pPr marR="0" lvl="0" algn="l" defTabSz="914400" rtl="0" eaLnBrk="1" fontAlgn="auto" latinLnBrk="0" hangingPunct="1">
              <a:lnSpc>
                <a:spcPct val="100000"/>
              </a:lnSpc>
              <a:spcBef>
                <a:spcPct val="0"/>
              </a:spcBef>
              <a:spcAft>
                <a:spcPts val="0"/>
              </a:spcAft>
              <a:buClrTx/>
              <a:buSzTx/>
              <a:tabLst/>
              <a:defRPr/>
            </a:pPr>
            <a:endParaRPr kumimoji="0" lang="en-GB" sz="1600" b="0" i="1" u="none" strike="noStrike" kern="1200" cap="none" spc="0" normalizeH="0" baseline="0" noProof="0" dirty="0">
              <a:ln>
                <a:noFill/>
              </a:ln>
              <a:solidFill>
                <a:srgbClr val="333333"/>
              </a:solidFill>
              <a:effectLst/>
              <a:uLnTx/>
              <a:uFillTx/>
              <a:latin typeface="Equinor Medium"/>
              <a:ea typeface="+mj-ea"/>
              <a:cs typeface="+mj-cs"/>
            </a:endParaRPr>
          </a:p>
        </p:txBody>
      </p:sp>
      <p:sp>
        <p:nvSpPr>
          <p:cNvPr id="9" name="Title 3">
            <a:extLst>
              <a:ext uri="{FF2B5EF4-FFF2-40B4-BE49-F238E27FC236}">
                <a16:creationId xmlns:a16="http://schemas.microsoft.com/office/drawing/2014/main" id="{9D1FE027-C477-4F6E-BF73-35B8DC62F4E4}"/>
              </a:ext>
            </a:extLst>
          </p:cNvPr>
          <p:cNvSpPr txBox="1">
            <a:spLocks/>
          </p:cNvSpPr>
          <p:nvPr/>
        </p:nvSpPr>
        <p:spPr>
          <a:xfrm>
            <a:off x="394798" y="381884"/>
            <a:ext cx="5566047" cy="524107"/>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800" b="0" i="0"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0" i="1" u="none" strike="noStrike" kern="1200" cap="none" spc="0" normalizeH="0" baseline="0" noProof="0">
                <a:ln>
                  <a:noFill/>
                </a:ln>
                <a:solidFill>
                  <a:srgbClr val="333333"/>
                </a:solidFill>
                <a:effectLst/>
                <a:uLnTx/>
                <a:uFillTx/>
                <a:latin typeface="Equinor Medium"/>
                <a:ea typeface="+mj-ea"/>
                <a:cs typeface="+mj-cs"/>
              </a:rPr>
              <a:t>What does it take?</a:t>
            </a:r>
            <a:endParaRPr kumimoji="0" lang="en-GB" sz="1600" b="0" i="1" u="none" strike="noStrike" kern="1200" cap="none" spc="0" normalizeH="0" baseline="0" noProof="0">
              <a:ln>
                <a:noFill/>
              </a:ln>
              <a:solidFill>
                <a:srgbClr val="333333"/>
              </a:solidFill>
              <a:effectLst/>
              <a:uLnTx/>
              <a:uFillTx/>
              <a:latin typeface="Equinor Medium"/>
              <a:ea typeface="+mj-ea"/>
              <a:cs typeface="+mj-cs"/>
            </a:endParaRPr>
          </a:p>
        </p:txBody>
      </p:sp>
    </p:spTree>
    <p:extLst>
      <p:ext uri="{BB962C8B-B14F-4D97-AF65-F5344CB8AC3E}">
        <p14:creationId xmlns:p14="http://schemas.microsoft.com/office/powerpoint/2010/main" val="13468318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BF63C57-5A67-CC7A-0214-D477D3404B9E}"/>
              </a:ext>
            </a:extLst>
          </p:cNvPr>
          <p:cNvGraphicFramePr/>
          <p:nvPr>
            <p:extLst>
              <p:ext uri="{D42A27DB-BD31-4B8C-83A1-F6EECF244321}">
                <p14:modId xmlns:p14="http://schemas.microsoft.com/office/powerpoint/2010/main" val="3519653078"/>
              </p:ext>
            </p:extLst>
          </p:nvPr>
        </p:nvGraphicFramePr>
        <p:xfrm>
          <a:off x="246929" y="658044"/>
          <a:ext cx="5849071" cy="4241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6ECBAF33-8FA7-2263-18A1-CCC36BBCF37B}"/>
              </a:ext>
            </a:extLst>
          </p:cNvPr>
          <p:cNvSpPr>
            <a:spLocks noGrp="1"/>
          </p:cNvSpPr>
          <p:nvPr>
            <p:ph type="title"/>
          </p:nvPr>
        </p:nvSpPr>
        <p:spPr>
          <a:xfrm>
            <a:off x="355118" y="0"/>
            <a:ext cx="10801350" cy="825023"/>
          </a:xfrm>
        </p:spPr>
        <p:txBody>
          <a:bodyPr anchor="b">
            <a:normAutofit/>
          </a:bodyPr>
          <a:lstStyle/>
          <a:p>
            <a:r>
              <a:rPr lang="en-GB" dirty="0"/>
              <a:t>The OSDU journey</a:t>
            </a:r>
          </a:p>
        </p:txBody>
      </p:sp>
      <p:sp>
        <p:nvSpPr>
          <p:cNvPr id="3" name="Slide Number Placeholder 2">
            <a:extLst>
              <a:ext uri="{FF2B5EF4-FFF2-40B4-BE49-F238E27FC236}">
                <a16:creationId xmlns:a16="http://schemas.microsoft.com/office/drawing/2014/main" id="{2CAF5937-2F69-9206-B031-16AB9731D7BE}"/>
              </a:ext>
            </a:extLst>
          </p:cNvPr>
          <p:cNvSpPr>
            <a:spLocks noGrp="1"/>
          </p:cNvSpPr>
          <p:nvPr>
            <p:ph type="sldNum" sz="quarter" idx="12"/>
          </p:nvPr>
        </p:nvSpPr>
        <p:spPr>
          <a:xfrm>
            <a:off x="695324" y="6596187"/>
            <a:ext cx="908903" cy="217625"/>
          </a:xfrm>
        </p:spPr>
        <p:txBody>
          <a:bodyPr wrap="none" anchor="ctr">
            <a:normAutofit/>
          </a:bodyPr>
          <a:lstStyle/>
          <a:p>
            <a:pPr>
              <a:spcAft>
                <a:spcPts val="600"/>
              </a:spcAft>
            </a:pPr>
            <a:fld id="{5D1E5300-FC0F-4317-A193-EF6CE9E6F7B5}" type="slidenum">
              <a:rPr lang="en-GB" smtClean="0"/>
              <a:pPr>
                <a:spcAft>
                  <a:spcPts val="600"/>
                </a:spcAft>
              </a:pPr>
              <a:t>18</a:t>
            </a:fld>
            <a:r>
              <a:rPr lang="en-GB"/>
              <a:t>  |  Document Title</a:t>
            </a:r>
          </a:p>
        </p:txBody>
      </p:sp>
      <p:sp>
        <p:nvSpPr>
          <p:cNvPr id="8" name="TextBox 7">
            <a:extLst>
              <a:ext uri="{FF2B5EF4-FFF2-40B4-BE49-F238E27FC236}">
                <a16:creationId xmlns:a16="http://schemas.microsoft.com/office/drawing/2014/main" id="{8356BD39-61F0-3DD0-97B0-906AD671D1E8}"/>
              </a:ext>
            </a:extLst>
          </p:cNvPr>
          <p:cNvSpPr txBox="1"/>
          <p:nvPr/>
        </p:nvSpPr>
        <p:spPr>
          <a:xfrm>
            <a:off x="1149775" y="5272722"/>
            <a:ext cx="4773946" cy="877163"/>
          </a:xfrm>
          <a:prstGeom prst="rect">
            <a:avLst/>
          </a:prstGeom>
          <a:noFill/>
        </p:spPr>
        <p:txBody>
          <a:bodyPr wrap="square" lIns="91440" tIns="45720" rIns="91440" bIns="45720" rtlCol="0" anchor="t">
            <a:spAutoFit/>
          </a:bodyPr>
          <a:lstStyle/>
          <a:p>
            <a:pPr>
              <a:spcAft>
                <a:spcPts val="600"/>
              </a:spcAft>
            </a:pPr>
            <a:r>
              <a:rPr lang="en-GB" sz="1200" b="1" dirty="0"/>
              <a:t>– 2017: </a:t>
            </a:r>
          </a:p>
          <a:p>
            <a:pPr marL="285750" indent="-285750">
              <a:spcAft>
                <a:spcPts val="1200"/>
              </a:spcAft>
              <a:buFont typeface="Arial" panose="020B0604020202020204" pitchFamily="34" charset="0"/>
              <a:buChar char="•"/>
            </a:pPr>
            <a:r>
              <a:rPr lang="en-GB" sz="1200" dirty="0"/>
              <a:t>Increased focus on digitalisation, data and new value from data</a:t>
            </a:r>
          </a:p>
          <a:p>
            <a:pPr marL="285750" indent="-285750">
              <a:spcAft>
                <a:spcPts val="1200"/>
              </a:spcAft>
              <a:buFont typeface="Arial" panose="020B0604020202020204" pitchFamily="34" charset="0"/>
              <a:buChar char="•"/>
            </a:pPr>
            <a:r>
              <a:rPr lang="en-GB" sz="1200" dirty="0"/>
              <a:t>O&amp;G cloud transition begins. </a:t>
            </a:r>
          </a:p>
        </p:txBody>
      </p:sp>
      <p:sp>
        <p:nvSpPr>
          <p:cNvPr id="9" name="TextBox 8">
            <a:extLst>
              <a:ext uri="{FF2B5EF4-FFF2-40B4-BE49-F238E27FC236}">
                <a16:creationId xmlns:a16="http://schemas.microsoft.com/office/drawing/2014/main" id="{1942D5E3-316F-AFA7-ADA2-4927D69058C1}"/>
              </a:ext>
            </a:extLst>
          </p:cNvPr>
          <p:cNvSpPr txBox="1"/>
          <p:nvPr/>
        </p:nvSpPr>
        <p:spPr>
          <a:xfrm>
            <a:off x="4154294" y="2993824"/>
            <a:ext cx="6231466" cy="800219"/>
          </a:xfrm>
          <a:prstGeom prst="rect">
            <a:avLst/>
          </a:prstGeom>
          <a:noFill/>
        </p:spPr>
        <p:txBody>
          <a:bodyPr wrap="square">
            <a:spAutoFit/>
          </a:bodyPr>
          <a:lstStyle/>
          <a:p>
            <a:pPr>
              <a:spcAft>
                <a:spcPts val="600"/>
              </a:spcAft>
            </a:pPr>
            <a:r>
              <a:rPr lang="en-GB" sz="1200" b="1" dirty="0"/>
              <a:t>2020-2021:</a:t>
            </a:r>
          </a:p>
          <a:p>
            <a:pPr marL="285750" indent="-285750">
              <a:spcAft>
                <a:spcPts val="600"/>
              </a:spcAft>
              <a:buFont typeface="Arial"/>
              <a:buChar char="•"/>
            </a:pPr>
            <a:r>
              <a:rPr lang="en-GB" sz="1200" dirty="0"/>
              <a:t>OSDU Mercury – development of first commercial release.</a:t>
            </a:r>
          </a:p>
          <a:p>
            <a:pPr marL="285750" indent="-285750">
              <a:spcAft>
                <a:spcPts val="600"/>
              </a:spcAft>
              <a:buFont typeface="Arial"/>
              <a:buChar char="•"/>
            </a:pPr>
            <a:r>
              <a:rPr lang="en-GB" sz="1200" dirty="0"/>
              <a:t>Implemented on Microsoft, AWS, Google and IBM/RedHat </a:t>
            </a:r>
            <a:endParaRPr lang="en-GB" sz="1100" dirty="0"/>
          </a:p>
        </p:txBody>
      </p:sp>
      <p:sp>
        <p:nvSpPr>
          <p:cNvPr id="11" name="TextBox 10">
            <a:extLst>
              <a:ext uri="{FF2B5EF4-FFF2-40B4-BE49-F238E27FC236}">
                <a16:creationId xmlns:a16="http://schemas.microsoft.com/office/drawing/2014/main" id="{688ADA24-F3CA-B392-1C62-A5938F75CA44}"/>
              </a:ext>
            </a:extLst>
          </p:cNvPr>
          <p:cNvSpPr txBox="1"/>
          <p:nvPr/>
        </p:nvSpPr>
        <p:spPr>
          <a:xfrm>
            <a:off x="6188483" y="1398188"/>
            <a:ext cx="5940257" cy="1769715"/>
          </a:xfrm>
          <a:prstGeom prst="rect">
            <a:avLst/>
          </a:prstGeom>
          <a:noFill/>
        </p:spPr>
        <p:txBody>
          <a:bodyPr wrap="square">
            <a:spAutoFit/>
          </a:bodyPr>
          <a:lstStyle/>
          <a:p>
            <a:pPr>
              <a:spcAft>
                <a:spcPts val="600"/>
              </a:spcAft>
            </a:pPr>
            <a:r>
              <a:rPr lang="en-GB" sz="1200" b="1" dirty="0"/>
              <a:t>2022 and beyond</a:t>
            </a:r>
          </a:p>
          <a:p>
            <a:pPr marL="285750" indent="-285750">
              <a:spcAft>
                <a:spcPts val="600"/>
              </a:spcAft>
              <a:buFont typeface="Arial"/>
              <a:buChar char="•"/>
            </a:pPr>
            <a:r>
              <a:rPr lang="en-GB" sz="1200" dirty="0"/>
              <a:t>Increased commercial solution focus: Cloud Service and app/solution providers. </a:t>
            </a:r>
          </a:p>
          <a:p>
            <a:pPr marL="285750" indent="-285750">
              <a:spcAft>
                <a:spcPts val="600"/>
              </a:spcAft>
              <a:buFont typeface="Arial"/>
              <a:buChar char="•"/>
            </a:pPr>
            <a:r>
              <a:rPr lang="en-GB" sz="1200" dirty="0"/>
              <a:t>Continuous development of new OSDU capabilities.</a:t>
            </a:r>
          </a:p>
          <a:p>
            <a:pPr marL="742950" lvl="1" indent="-285750">
              <a:spcAft>
                <a:spcPts val="600"/>
              </a:spcAft>
              <a:buFont typeface="Arial"/>
              <a:buChar char="•"/>
            </a:pPr>
            <a:r>
              <a:rPr lang="en-GB" sz="1200" dirty="0"/>
              <a:t>Seismic, Wells, Reservoir,  Rock &amp; Fluid, Production, Real-time, New Energy, …. </a:t>
            </a:r>
          </a:p>
          <a:p>
            <a:pPr marL="285750" indent="-285750">
              <a:spcAft>
                <a:spcPts val="600"/>
              </a:spcAft>
              <a:buFont typeface="Arial"/>
              <a:buChar char="•"/>
            </a:pPr>
            <a:r>
              <a:rPr lang="en-GB" sz="1200" dirty="0"/>
              <a:t>Initial operational deployments in many O&amp;G companies.</a:t>
            </a:r>
          </a:p>
          <a:p>
            <a:pPr marL="742950" lvl="1" indent="-285750">
              <a:spcAft>
                <a:spcPts val="600"/>
              </a:spcAft>
              <a:buFont typeface="Arial"/>
              <a:buChar char="•"/>
            </a:pPr>
            <a:r>
              <a:rPr lang="en-GB" sz="1200" dirty="0"/>
              <a:t>Equinor, ExxonMobil, Shell, Chevron, TotalEnergie, BP, Petrobras, WinterShall DEA, … </a:t>
            </a:r>
          </a:p>
        </p:txBody>
      </p:sp>
      <p:sp>
        <p:nvSpPr>
          <p:cNvPr id="5" name="TextBox 4">
            <a:extLst>
              <a:ext uri="{FF2B5EF4-FFF2-40B4-BE49-F238E27FC236}">
                <a16:creationId xmlns:a16="http://schemas.microsoft.com/office/drawing/2014/main" id="{9EC35661-3E18-4244-861B-127D1CEA0AE1}"/>
              </a:ext>
            </a:extLst>
          </p:cNvPr>
          <p:cNvSpPr txBox="1"/>
          <p:nvPr/>
        </p:nvSpPr>
        <p:spPr>
          <a:xfrm>
            <a:off x="2492013" y="3877733"/>
            <a:ext cx="7392940" cy="1431161"/>
          </a:xfrm>
          <a:prstGeom prst="rect">
            <a:avLst/>
          </a:prstGeom>
          <a:noFill/>
        </p:spPr>
        <p:txBody>
          <a:bodyPr wrap="square">
            <a:spAutoFit/>
          </a:bodyPr>
          <a:lstStyle/>
          <a:p>
            <a:pPr>
              <a:spcAft>
                <a:spcPts val="600"/>
              </a:spcAft>
            </a:pPr>
            <a:r>
              <a:rPr lang="en-GB" sz="1200" b="1" dirty="0"/>
              <a:t>2018-2019: </a:t>
            </a:r>
          </a:p>
          <a:p>
            <a:pPr marL="285750" indent="-285750">
              <a:spcAft>
                <a:spcPts val="600"/>
              </a:spcAft>
              <a:buFont typeface="Arial" panose="020B0604020202020204" pitchFamily="34" charset="0"/>
              <a:buChar char="•"/>
            </a:pPr>
            <a:r>
              <a:rPr lang="en-GB" sz="1200" dirty="0"/>
              <a:t>Shell invites O&amp;G companies to join forces to drive the development of an Open Source Data Platform for Upstream O&amp;G and donates Shell Data Universe (SDU) code as a kick start.</a:t>
            </a:r>
          </a:p>
          <a:p>
            <a:pPr marL="285750" indent="-285750">
              <a:spcAft>
                <a:spcPts val="600"/>
              </a:spcAft>
              <a:buFont typeface="Arial" panose="020B0604020202020204" pitchFamily="34" charset="0"/>
              <a:buChar char="•"/>
            </a:pPr>
            <a:r>
              <a:rPr lang="en-GB" sz="1200" i="1" dirty="0">
                <a:solidFill>
                  <a:srgbClr val="C00000"/>
                </a:solidFill>
              </a:rPr>
              <a:t>OSDU founded in September 2018 as an Open Group Forum</a:t>
            </a:r>
            <a:r>
              <a:rPr lang="en-GB" sz="1200" i="1" dirty="0"/>
              <a:t>. </a:t>
            </a:r>
            <a:r>
              <a:rPr lang="en-GB" sz="1200" dirty="0"/>
              <a:t>Many ISV’s and tech companies joins and new are still joining</a:t>
            </a:r>
          </a:p>
          <a:p>
            <a:pPr marL="285750" indent="-285750">
              <a:spcAft>
                <a:spcPts val="600"/>
              </a:spcAft>
              <a:buFont typeface="Arial" panose="020B0604020202020204" pitchFamily="34" charset="0"/>
              <a:buChar char="•"/>
            </a:pPr>
            <a:r>
              <a:rPr lang="en-GB" sz="1200" i="1" dirty="0"/>
              <a:t>July 2019</a:t>
            </a:r>
            <a:r>
              <a:rPr lang="nb-NO" sz="1200" i="1" dirty="0"/>
              <a:t>:</a:t>
            </a:r>
            <a:r>
              <a:rPr lang="en-GB" sz="1200" i="1" dirty="0"/>
              <a:t> SLB donates DELFI data services. Refactoring </a:t>
            </a:r>
            <a:r>
              <a:rPr lang="en-GB" sz="1200" i="1" dirty="0" err="1"/>
              <a:t>Shell+SLB</a:t>
            </a:r>
            <a:r>
              <a:rPr lang="en-GB" sz="1200" i="1" dirty="0"/>
              <a:t> code really kicks-off.</a:t>
            </a:r>
            <a:endParaRPr lang="en-GB" sz="1100" i="1" dirty="0"/>
          </a:p>
        </p:txBody>
      </p:sp>
      <p:cxnSp>
        <p:nvCxnSpPr>
          <p:cNvPr id="7" name="Straight Arrow Connector 6">
            <a:extLst>
              <a:ext uri="{FF2B5EF4-FFF2-40B4-BE49-F238E27FC236}">
                <a16:creationId xmlns:a16="http://schemas.microsoft.com/office/drawing/2014/main" id="{37E7B426-FE24-1696-05A3-7BF15AA7ED6F}"/>
              </a:ext>
            </a:extLst>
          </p:cNvPr>
          <p:cNvCxnSpPr>
            <a:cxnSpLocks/>
          </p:cNvCxnSpPr>
          <p:nvPr/>
        </p:nvCxnSpPr>
        <p:spPr>
          <a:xfrm>
            <a:off x="431800" y="4461805"/>
            <a:ext cx="757393" cy="7367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BC45E7C-8CA7-9C63-ABD1-D0AEAB3AE30F}"/>
              </a:ext>
            </a:extLst>
          </p:cNvPr>
          <p:cNvCxnSpPr>
            <a:cxnSpLocks/>
          </p:cNvCxnSpPr>
          <p:nvPr/>
        </p:nvCxnSpPr>
        <p:spPr>
          <a:xfrm>
            <a:off x="1604227" y="3279705"/>
            <a:ext cx="876506" cy="5980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003C44E-BE28-188C-3CFC-33FBB346F98D}"/>
              </a:ext>
            </a:extLst>
          </p:cNvPr>
          <p:cNvCxnSpPr>
            <a:cxnSpLocks/>
          </p:cNvCxnSpPr>
          <p:nvPr/>
        </p:nvCxnSpPr>
        <p:spPr>
          <a:xfrm>
            <a:off x="3234267" y="2468075"/>
            <a:ext cx="920027" cy="537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E459B66-4282-5553-13A6-3475BC76EE91}"/>
              </a:ext>
            </a:extLst>
          </p:cNvPr>
          <p:cNvCxnSpPr>
            <a:cxnSpLocks/>
          </p:cNvCxnSpPr>
          <p:nvPr/>
        </p:nvCxnSpPr>
        <p:spPr>
          <a:xfrm>
            <a:off x="5393267" y="1697089"/>
            <a:ext cx="70273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57067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a:t>Questions?</a:t>
            </a:r>
            <a:endParaRPr lang="en-GB" b="0" dirty="0"/>
          </a:p>
        </p:txBody>
      </p:sp>
    </p:spTree>
    <p:extLst>
      <p:ext uri="{BB962C8B-B14F-4D97-AF65-F5344CB8AC3E}">
        <p14:creationId xmlns:p14="http://schemas.microsoft.com/office/powerpoint/2010/main" val="9735528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71B05-20C4-4ABB-54B9-4A672B13C010}"/>
              </a:ext>
            </a:extLst>
          </p:cNvPr>
          <p:cNvSpPr>
            <a:spLocks noGrp="1"/>
          </p:cNvSpPr>
          <p:nvPr>
            <p:ph type="title"/>
          </p:nvPr>
        </p:nvSpPr>
        <p:spPr>
          <a:xfrm>
            <a:off x="371474" y="192516"/>
            <a:ext cx="10801350" cy="766466"/>
          </a:xfrm>
        </p:spPr>
        <p:txBody>
          <a:bodyPr/>
          <a:lstStyle/>
          <a:p>
            <a:r>
              <a:rPr lang="en-GB" dirty="0"/>
              <a:t>What is the OSDU Forum</a:t>
            </a:r>
          </a:p>
        </p:txBody>
      </p:sp>
      <p:sp>
        <p:nvSpPr>
          <p:cNvPr id="3" name="Slide Number Placeholder 2">
            <a:extLst>
              <a:ext uri="{FF2B5EF4-FFF2-40B4-BE49-F238E27FC236}">
                <a16:creationId xmlns:a16="http://schemas.microsoft.com/office/drawing/2014/main" id="{D0F768C0-740D-B4B6-9B18-3FFA6E26FD01}"/>
              </a:ext>
            </a:extLst>
          </p:cNvPr>
          <p:cNvSpPr>
            <a:spLocks noGrp="1"/>
          </p:cNvSpPr>
          <p:nvPr>
            <p:ph type="sldNum" sz="quarter" idx="12"/>
          </p:nvPr>
        </p:nvSpPr>
        <p:spPr/>
        <p:txBody>
          <a:bodyPr/>
          <a:lstStyle/>
          <a:p>
            <a:fld id="{5D1E5300-FC0F-4317-A193-EF6CE9E6F7B5}" type="slidenum">
              <a:rPr lang="en-GB" smtClean="0"/>
              <a:pPr/>
              <a:t>2</a:t>
            </a:fld>
            <a:r>
              <a:rPr lang="en-GB"/>
              <a:t>  |  Document Title</a:t>
            </a:r>
          </a:p>
        </p:txBody>
      </p:sp>
      <p:sp>
        <p:nvSpPr>
          <p:cNvPr id="11" name="TextBox 10">
            <a:extLst>
              <a:ext uri="{FF2B5EF4-FFF2-40B4-BE49-F238E27FC236}">
                <a16:creationId xmlns:a16="http://schemas.microsoft.com/office/drawing/2014/main" id="{94C1B4C4-D10E-D51D-8C73-D34640288743}"/>
              </a:ext>
            </a:extLst>
          </p:cNvPr>
          <p:cNvSpPr txBox="1"/>
          <p:nvPr/>
        </p:nvSpPr>
        <p:spPr>
          <a:xfrm>
            <a:off x="5818016" y="1182738"/>
            <a:ext cx="5714999" cy="1200329"/>
          </a:xfrm>
          <a:prstGeom prst="rect">
            <a:avLst/>
          </a:prstGeom>
          <a:solidFill>
            <a:schemeClr val="bg1">
              <a:lumMod val="95000"/>
            </a:schemeClr>
          </a:solidFill>
          <a:ln>
            <a:solidFill>
              <a:schemeClr val="accent3"/>
            </a:solidFill>
          </a:ln>
        </p:spPr>
        <p:txBody>
          <a:bodyPr wrap="square" rtlCol="0">
            <a:spAutoFit/>
          </a:bodyPr>
          <a:lstStyle/>
          <a:p>
            <a:r>
              <a:rPr lang="en-GB" sz="1400" b="1" dirty="0"/>
              <a:t>The OSDU Forum Mission:</a:t>
            </a:r>
          </a:p>
          <a:p>
            <a:r>
              <a:rPr lang="en-GB" sz="1400" dirty="0"/>
              <a:t>The Open Group OSDU Forum delivers an Open Source, standards-based, technology-agnostic data platform for the energy industry that stimulates innovation, industrialize data management, and reduced time to market for new solutions</a:t>
            </a:r>
            <a:r>
              <a:rPr lang="en-GB" sz="1600" dirty="0"/>
              <a:t>.</a:t>
            </a:r>
          </a:p>
        </p:txBody>
      </p:sp>
      <p:pic>
        <p:nvPicPr>
          <p:cNvPr id="13" name="Picture 12">
            <a:extLst>
              <a:ext uri="{FF2B5EF4-FFF2-40B4-BE49-F238E27FC236}">
                <a16:creationId xmlns:a16="http://schemas.microsoft.com/office/drawing/2014/main" id="{1395B6B9-2C20-ECA4-55AD-BB36317CE602}"/>
              </a:ext>
            </a:extLst>
          </p:cNvPr>
          <p:cNvPicPr>
            <a:picLocks noChangeAspect="1"/>
          </p:cNvPicPr>
          <p:nvPr/>
        </p:nvPicPr>
        <p:blipFill>
          <a:blip r:embed="rId2"/>
          <a:stretch>
            <a:fillRect/>
          </a:stretch>
        </p:blipFill>
        <p:spPr>
          <a:xfrm>
            <a:off x="5836187" y="2694788"/>
            <a:ext cx="5678658" cy="3196184"/>
          </a:xfrm>
          <a:prstGeom prst="rect">
            <a:avLst/>
          </a:prstGeom>
        </p:spPr>
      </p:pic>
      <p:sp>
        <p:nvSpPr>
          <p:cNvPr id="8" name="TextBox 7">
            <a:extLst>
              <a:ext uri="{FF2B5EF4-FFF2-40B4-BE49-F238E27FC236}">
                <a16:creationId xmlns:a16="http://schemas.microsoft.com/office/drawing/2014/main" id="{490E29D6-48AC-7743-DA09-7F462043F7E1}"/>
              </a:ext>
            </a:extLst>
          </p:cNvPr>
          <p:cNvSpPr txBox="1"/>
          <p:nvPr/>
        </p:nvSpPr>
        <p:spPr>
          <a:xfrm>
            <a:off x="3801003" y="6068085"/>
            <a:ext cx="37433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C00000"/>
                </a:solidFill>
              </a:rPr>
              <a:t>Equinor a founding member</a:t>
            </a:r>
          </a:p>
        </p:txBody>
      </p:sp>
      <p:sp>
        <p:nvSpPr>
          <p:cNvPr id="10" name="TextBox 9">
            <a:extLst>
              <a:ext uri="{FF2B5EF4-FFF2-40B4-BE49-F238E27FC236}">
                <a16:creationId xmlns:a16="http://schemas.microsoft.com/office/drawing/2014/main" id="{16FCEC56-01EC-8F36-16DC-3C769ED31363}"/>
              </a:ext>
            </a:extLst>
          </p:cNvPr>
          <p:cNvSpPr txBox="1"/>
          <p:nvPr/>
        </p:nvSpPr>
        <p:spPr>
          <a:xfrm>
            <a:off x="530506" y="1266771"/>
            <a:ext cx="5059411" cy="4985980"/>
          </a:xfrm>
          <a:prstGeom prst="rect">
            <a:avLst/>
          </a:prstGeom>
          <a:noFill/>
        </p:spPr>
        <p:txBody>
          <a:bodyPr wrap="square">
            <a:spAutoFit/>
          </a:bodyPr>
          <a:lstStyle/>
          <a:p>
            <a:pPr marL="285750" indent="-285750">
              <a:buFont typeface="Arial" panose="020B0604020202020204" pitchFamily="34" charset="0"/>
              <a:buChar char="•"/>
            </a:pPr>
            <a:r>
              <a:rPr lang="en-GB" sz="1600" dirty="0"/>
              <a:t>Cross industry effort</a:t>
            </a:r>
          </a:p>
          <a:p>
            <a:pPr marL="742950" lvl="1" indent="-285750">
              <a:buFont typeface="Arial" panose="020B0604020202020204" pitchFamily="34" charset="0"/>
              <a:buChar char="•"/>
            </a:pPr>
            <a:r>
              <a:rPr lang="en-GB" sz="1600" dirty="0"/>
              <a:t>Open Source Software Project</a:t>
            </a:r>
          </a:p>
          <a:p>
            <a:pPr marL="742950" lvl="1" indent="-285750">
              <a:buFont typeface="Arial" panose="020B0604020202020204" pitchFamily="34" charset="0"/>
              <a:buChar char="•"/>
            </a:pPr>
            <a:r>
              <a:rPr lang="en-GB" sz="1600" dirty="0"/>
              <a:t>Prosperous and growing community</a:t>
            </a:r>
          </a:p>
          <a:p>
            <a:pPr marL="742950" lvl="1"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Data Platform initiative to achieve</a:t>
            </a:r>
          </a:p>
          <a:p>
            <a:pPr marL="742950" lvl="1" indent="-285750">
              <a:buFont typeface="Arial" panose="020B0604020202020204" pitchFamily="34" charset="0"/>
              <a:buChar char="•"/>
            </a:pPr>
            <a:r>
              <a:rPr lang="en-GB" sz="1600" dirty="0"/>
              <a:t>Interoperability and accelerate innovation</a:t>
            </a:r>
          </a:p>
          <a:p>
            <a:pPr marL="742950" lvl="1" indent="-285750">
              <a:buFont typeface="Arial" panose="020B0604020202020204" pitchFamily="34" charset="0"/>
              <a:buChar char="•"/>
            </a:pPr>
            <a:r>
              <a:rPr lang="en-GB" sz="1600" dirty="0"/>
              <a:t>A long-term goal to drive down costs</a:t>
            </a:r>
          </a:p>
          <a:p>
            <a:pPr marL="742950" lvl="1" indent="-285750">
              <a:buFont typeface="Arial" panose="020B0604020202020204" pitchFamily="34" charset="0"/>
              <a:buChar char="•"/>
            </a:pPr>
            <a:r>
              <a:rPr lang="en-GB" sz="1600" dirty="0"/>
              <a:t>A pathway for a cloud-native migration</a:t>
            </a:r>
          </a:p>
          <a:p>
            <a:endParaRPr lang="en-GB" sz="1600" dirty="0"/>
          </a:p>
          <a:p>
            <a:pPr marL="285750" indent="-285750">
              <a:buFont typeface="Arial" panose="020B0604020202020204" pitchFamily="34" charset="0"/>
              <a:buChar char="•"/>
            </a:pPr>
            <a:r>
              <a:rPr lang="en-GB" sz="1600" dirty="0"/>
              <a:t>Serves, but not restricted to the subsurface</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Continuously delivering new version and capabilities.</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Very good involvement and increased adaption from operators, service/solution providers and cloud service providers.</a:t>
            </a:r>
          </a:p>
          <a:p>
            <a:pPr marL="285750" indent="-285750">
              <a:buFont typeface="Arial" panose="020B0604020202020204" pitchFamily="34" charset="0"/>
              <a:buChar char="•"/>
            </a:pPr>
            <a:endParaRPr lang="en-GB" sz="1400" dirty="0"/>
          </a:p>
          <a:p>
            <a:pPr marL="742950" lvl="1" indent="-285750">
              <a:buFont typeface="Arial" panose="020B0604020202020204" pitchFamily="34" charset="0"/>
              <a:buChar char="•"/>
            </a:pPr>
            <a:endParaRPr lang="en-GB" sz="1400" dirty="0"/>
          </a:p>
          <a:p>
            <a:pPr marL="285750" indent="-285750">
              <a:buFont typeface="Arial" panose="020B0604020202020204" pitchFamily="34" charset="0"/>
              <a:buChar char="•"/>
            </a:pPr>
            <a:endParaRPr lang="en-NO" dirty="0"/>
          </a:p>
        </p:txBody>
      </p:sp>
    </p:spTree>
    <p:extLst>
      <p:ext uri="{BB962C8B-B14F-4D97-AF65-F5344CB8AC3E}">
        <p14:creationId xmlns:p14="http://schemas.microsoft.com/office/powerpoint/2010/main" val="4255075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89">
            <a:extLst>
              <a:ext uri="{FF2B5EF4-FFF2-40B4-BE49-F238E27FC236}">
                <a16:creationId xmlns:a16="http://schemas.microsoft.com/office/drawing/2014/main" id="{61E27371-89E0-4957-991F-AE278A80C9D1}"/>
              </a:ext>
            </a:extLst>
          </p:cNvPr>
          <p:cNvSpPr/>
          <p:nvPr/>
        </p:nvSpPr>
        <p:spPr>
          <a:xfrm>
            <a:off x="1052266" y="1101283"/>
            <a:ext cx="7777570" cy="2081298"/>
          </a:xfrm>
          <a:prstGeom prst="rect">
            <a:avLst/>
          </a:prstGeom>
          <a:solidFill>
            <a:schemeClr val="bg1"/>
          </a:solidFill>
          <a:ln>
            <a:noFill/>
          </a:ln>
          <a:effectLst>
            <a:outerShdw blurRad="139700" sx="103000" sy="103000" algn="ctr" rotWithShape="0">
              <a:srgbClr val="81A2B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21920" tIns="182880" bIns="182880" rtlCol="0" anchor="ctr"/>
          <a:lstStyle/>
          <a:p>
            <a:pPr marL="0" marR="0" lvl="0" indent="0" algn="l" defTabSz="609585" rtl="0" eaLnBrk="1" fontAlgn="auto" latinLnBrk="0" hangingPunct="1">
              <a:lnSpc>
                <a:spcPts val="2667"/>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667E"/>
                </a:solidFill>
                <a:effectLst/>
                <a:uLnTx/>
                <a:uFillTx/>
                <a:latin typeface="Calibri"/>
                <a:ea typeface="+mn-ea"/>
                <a:cs typeface="+mn-cs"/>
              </a:rPr>
              <a:t>The Open Group OSDU Forum was founded in H2 2018 and the membership as of now consists of:</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kumimoji="0" lang="en-US" sz="1200" b="0" i="0" u="none" strike="noStrike" kern="1200" cap="none" spc="0" normalizeH="0" baseline="0" noProof="0" dirty="0">
                <a:ln>
                  <a:noFill/>
                </a:ln>
                <a:solidFill>
                  <a:srgbClr val="00667E"/>
                </a:solidFill>
                <a:effectLst/>
                <a:uLnTx/>
                <a:uFillTx/>
                <a:latin typeface="Calibri"/>
                <a:ea typeface="+mn-ea"/>
                <a:cs typeface="+mn-cs"/>
              </a:rPr>
              <a:t>30+ operators</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kumimoji="0" lang="en-US" sz="1200" b="0" i="0" u="none" strike="noStrike" kern="1200" cap="none" spc="0" normalizeH="0" baseline="0" noProof="0" dirty="0">
                <a:ln>
                  <a:noFill/>
                </a:ln>
                <a:solidFill>
                  <a:srgbClr val="00667E"/>
                </a:solidFill>
                <a:effectLst/>
                <a:uLnTx/>
                <a:uFillTx/>
                <a:latin typeface="Calibri"/>
                <a:ea typeface="+mn-ea"/>
                <a:cs typeface="+mn-cs"/>
              </a:rPr>
              <a:t>175+ oilfield services &amp; software companies</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lang="en-US" sz="1200" dirty="0">
                <a:solidFill>
                  <a:srgbClr val="00667E"/>
                </a:solidFill>
                <a:latin typeface="Calibri"/>
              </a:rPr>
              <a:t>10+</a:t>
            </a:r>
            <a:r>
              <a:rPr kumimoji="0" lang="en-US" sz="1200" b="0" i="0" u="none" strike="noStrike" kern="1200" cap="none" spc="0" normalizeH="0" baseline="0" noProof="0" dirty="0">
                <a:ln>
                  <a:noFill/>
                </a:ln>
                <a:solidFill>
                  <a:srgbClr val="00667E"/>
                </a:solidFill>
                <a:effectLst/>
                <a:uLnTx/>
                <a:uFillTx/>
                <a:latin typeface="Calibri"/>
                <a:ea typeface="+mn-ea"/>
                <a:cs typeface="+mn-cs"/>
              </a:rPr>
              <a:t> academic institutions</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kumimoji="0" lang="en-US" sz="1200" b="0" i="0" u="none" strike="noStrike" kern="1200" cap="none" spc="0" normalizeH="0" baseline="0" noProof="0" dirty="0">
                <a:ln>
                  <a:noFill/>
                </a:ln>
                <a:solidFill>
                  <a:srgbClr val="00667E"/>
                </a:solidFill>
                <a:effectLst/>
                <a:uLnTx/>
                <a:uFillTx/>
                <a:latin typeface="Calibri"/>
                <a:ea typeface="+mn-ea"/>
                <a:cs typeface="+mn-cs"/>
              </a:rPr>
              <a:t>4+ cloud services providers</a:t>
            </a:r>
          </a:p>
        </p:txBody>
      </p:sp>
      <p:pic>
        <p:nvPicPr>
          <p:cNvPr id="8" name="Picture 7">
            <a:extLst>
              <a:ext uri="{FF2B5EF4-FFF2-40B4-BE49-F238E27FC236}">
                <a16:creationId xmlns:a16="http://schemas.microsoft.com/office/drawing/2014/main" id="{937635DF-7FB3-40C8-B99E-471D245E8E0F}"/>
              </a:ext>
            </a:extLst>
          </p:cNvPr>
          <p:cNvPicPr>
            <a:picLocks noChangeAspect="1"/>
          </p:cNvPicPr>
          <p:nvPr/>
        </p:nvPicPr>
        <p:blipFill>
          <a:blip r:embed="rId2"/>
          <a:stretch>
            <a:fillRect/>
          </a:stretch>
        </p:blipFill>
        <p:spPr>
          <a:xfrm>
            <a:off x="3403451" y="2518839"/>
            <a:ext cx="5176433" cy="2501202"/>
          </a:xfrm>
          <a:prstGeom prst="rect">
            <a:avLst/>
          </a:prstGeom>
          <a:ln w="38100">
            <a:solidFill>
              <a:schemeClr val="tx2"/>
            </a:solidFill>
          </a:ln>
          <a:effectLst>
            <a:softEdge rad="31750"/>
          </a:effectLst>
        </p:spPr>
      </p:pic>
      <p:pic>
        <p:nvPicPr>
          <p:cNvPr id="10" name="Picture 9">
            <a:extLst>
              <a:ext uri="{FF2B5EF4-FFF2-40B4-BE49-F238E27FC236}">
                <a16:creationId xmlns:a16="http://schemas.microsoft.com/office/drawing/2014/main" id="{2B66ED46-E9FB-4115-A40A-E6BD5FD8E2BE}"/>
              </a:ext>
            </a:extLst>
          </p:cNvPr>
          <p:cNvPicPr>
            <a:picLocks noChangeAspect="1"/>
          </p:cNvPicPr>
          <p:nvPr/>
        </p:nvPicPr>
        <p:blipFill>
          <a:blip r:embed="rId3"/>
          <a:stretch>
            <a:fillRect/>
          </a:stretch>
        </p:blipFill>
        <p:spPr>
          <a:xfrm>
            <a:off x="4486991" y="3052932"/>
            <a:ext cx="4771745" cy="2406337"/>
          </a:xfrm>
          <a:prstGeom prst="rect">
            <a:avLst/>
          </a:prstGeom>
          <a:ln w="38100">
            <a:solidFill>
              <a:schemeClr val="tx2"/>
            </a:solidFill>
          </a:ln>
          <a:effectLst>
            <a:softEdge rad="31750"/>
          </a:effectLst>
        </p:spPr>
      </p:pic>
      <p:pic>
        <p:nvPicPr>
          <p:cNvPr id="12" name="Picture 11">
            <a:extLst>
              <a:ext uri="{FF2B5EF4-FFF2-40B4-BE49-F238E27FC236}">
                <a16:creationId xmlns:a16="http://schemas.microsoft.com/office/drawing/2014/main" id="{EC3C2126-452F-4032-84BF-F7CA5154A55F}"/>
              </a:ext>
            </a:extLst>
          </p:cNvPr>
          <p:cNvPicPr>
            <a:picLocks noChangeAspect="1"/>
          </p:cNvPicPr>
          <p:nvPr/>
        </p:nvPicPr>
        <p:blipFill>
          <a:blip r:embed="rId4"/>
          <a:stretch>
            <a:fillRect/>
          </a:stretch>
        </p:blipFill>
        <p:spPr>
          <a:xfrm>
            <a:off x="5227414" y="3553852"/>
            <a:ext cx="4722999" cy="2393899"/>
          </a:xfrm>
          <a:prstGeom prst="rect">
            <a:avLst/>
          </a:prstGeom>
          <a:ln w="38100">
            <a:solidFill>
              <a:schemeClr val="tx2"/>
            </a:solidFill>
          </a:ln>
          <a:effectLst>
            <a:softEdge rad="31750"/>
          </a:effectLst>
        </p:spPr>
      </p:pic>
      <p:pic>
        <p:nvPicPr>
          <p:cNvPr id="6" name="Picture 5">
            <a:extLst>
              <a:ext uri="{FF2B5EF4-FFF2-40B4-BE49-F238E27FC236}">
                <a16:creationId xmlns:a16="http://schemas.microsoft.com/office/drawing/2014/main" id="{C100120E-9930-4AF9-A07C-0C2DF633C502}"/>
              </a:ext>
            </a:extLst>
          </p:cNvPr>
          <p:cNvPicPr>
            <a:picLocks noChangeAspect="1"/>
          </p:cNvPicPr>
          <p:nvPr/>
        </p:nvPicPr>
        <p:blipFill>
          <a:blip r:embed="rId5"/>
          <a:stretch>
            <a:fillRect/>
          </a:stretch>
        </p:blipFill>
        <p:spPr>
          <a:xfrm>
            <a:off x="5937898" y="4093194"/>
            <a:ext cx="4771745" cy="2501202"/>
          </a:xfrm>
          <a:prstGeom prst="rect">
            <a:avLst/>
          </a:prstGeom>
          <a:ln w="38100">
            <a:solidFill>
              <a:schemeClr val="tx2"/>
            </a:solidFill>
          </a:ln>
          <a:effectLst>
            <a:softEdge rad="31750"/>
          </a:effectLst>
        </p:spPr>
      </p:pic>
      <p:pic>
        <p:nvPicPr>
          <p:cNvPr id="9" name="Picture 8">
            <a:extLst>
              <a:ext uri="{FF2B5EF4-FFF2-40B4-BE49-F238E27FC236}">
                <a16:creationId xmlns:a16="http://schemas.microsoft.com/office/drawing/2014/main" id="{9D3840C9-42C6-4B0B-B9D8-2134B427EFF7}"/>
              </a:ext>
            </a:extLst>
          </p:cNvPr>
          <p:cNvPicPr>
            <a:picLocks noChangeAspect="1"/>
          </p:cNvPicPr>
          <p:nvPr/>
        </p:nvPicPr>
        <p:blipFill>
          <a:blip r:embed="rId6"/>
          <a:stretch>
            <a:fillRect/>
          </a:stretch>
        </p:blipFill>
        <p:spPr>
          <a:xfrm>
            <a:off x="296951" y="159558"/>
            <a:ext cx="1460517" cy="589916"/>
          </a:xfrm>
          <a:prstGeom prst="rect">
            <a:avLst/>
          </a:prstGeom>
        </p:spPr>
      </p:pic>
    </p:spTree>
    <p:extLst>
      <p:ext uri="{BB962C8B-B14F-4D97-AF65-F5344CB8AC3E}">
        <p14:creationId xmlns:p14="http://schemas.microsoft.com/office/powerpoint/2010/main" val="3862589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6" name="Rectangle: Rounded Corners 7"/>
          <p:cNvGrpSpPr/>
          <p:nvPr/>
        </p:nvGrpSpPr>
        <p:grpSpPr>
          <a:xfrm>
            <a:off x="1709280" y="462240"/>
            <a:ext cx="8383680" cy="6026880"/>
            <a:chOff x="1281960" y="346680"/>
            <a:chExt cx="6287760" cy="4520160"/>
          </a:xfrm>
        </p:grpSpPr>
        <p:sp>
          <p:nvSpPr>
            <p:cNvPr id="577" name="Rounded Rectangle"/>
            <p:cNvSpPr/>
            <p:nvPr/>
          </p:nvSpPr>
          <p:spPr>
            <a:xfrm>
              <a:off x="1281960" y="346680"/>
              <a:ext cx="6287760" cy="4520160"/>
            </a:xfrm>
            <a:prstGeom prst="roundRect">
              <a:avLst>
                <a:gd name="adj" fmla="val 8864"/>
              </a:avLst>
            </a:prstGeom>
            <a:noFill/>
            <a:ln w="12700">
              <a:solidFill>
                <a:srgbClr val="004A5D"/>
              </a:solidFill>
              <a:round/>
            </a:ln>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FFFFFF"/>
                </a:solidFill>
                <a:effectLst/>
                <a:uLnTx/>
                <a:uFillTx/>
                <a:latin typeface="Calibri"/>
                <a:ea typeface="Calibri"/>
                <a:cs typeface="+mn-cs"/>
              </a:endParaRPr>
            </a:p>
          </p:txBody>
        </p:sp>
        <p:sp>
          <p:nvSpPr>
            <p:cNvPr id="578" name="The Open Group"/>
            <p:cNvSpPr/>
            <p:nvPr/>
          </p:nvSpPr>
          <p:spPr>
            <a:xfrm>
              <a:off x="1443240" y="473400"/>
              <a:ext cx="5965560" cy="253734"/>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600" b="0" i="0" u="none" strike="noStrike" kern="1200" cap="none" spc="-1" normalizeH="0" baseline="0" noProof="0">
                  <a:ln>
                    <a:noFill/>
                  </a:ln>
                  <a:solidFill>
                    <a:srgbClr val="00A6DE"/>
                  </a:solidFill>
                  <a:effectLst/>
                  <a:uLnTx/>
                  <a:uFillTx/>
                  <a:latin typeface="Lato"/>
                  <a:ea typeface="Lato"/>
                  <a:cs typeface="+mn-cs"/>
                </a:rPr>
                <a:t>The Open Group</a:t>
              </a:r>
              <a:endParaRPr kumimoji="0" lang="en-GB" sz="1600" b="0" i="0" u="none" strike="noStrike" kern="1200" cap="none" spc="-1" normalizeH="0" baseline="0" noProof="0">
                <a:ln>
                  <a:noFill/>
                </a:ln>
                <a:solidFill>
                  <a:srgbClr val="000000"/>
                </a:solidFill>
                <a:effectLst/>
                <a:uLnTx/>
                <a:uFillTx/>
                <a:latin typeface="Arial"/>
                <a:ea typeface="+mn-ea"/>
                <a:cs typeface="+mn-cs"/>
              </a:endParaRPr>
            </a:p>
          </p:txBody>
        </p:sp>
      </p:grpSp>
      <p:grpSp>
        <p:nvGrpSpPr>
          <p:cNvPr id="579" name="Rectangle 3"/>
          <p:cNvGrpSpPr/>
          <p:nvPr/>
        </p:nvGrpSpPr>
        <p:grpSpPr>
          <a:xfrm>
            <a:off x="1910880" y="4898400"/>
            <a:ext cx="3975360" cy="947520"/>
            <a:chOff x="1433160" y="3673800"/>
            <a:chExt cx="2981520" cy="710640"/>
          </a:xfrm>
        </p:grpSpPr>
        <p:sp>
          <p:nvSpPr>
            <p:cNvPr id="580" name="Rectangle"/>
            <p:cNvSpPr/>
            <p:nvPr/>
          </p:nvSpPr>
          <p:spPr>
            <a:xfrm>
              <a:off x="1433160" y="3673800"/>
              <a:ext cx="2981520" cy="71064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800" b="1" i="0" u="none" strike="noStrike" kern="1200" cap="none" spc="-1" normalizeH="0" baseline="0" noProof="0">
                <a:ln>
                  <a:noFill/>
                </a:ln>
                <a:solidFill>
                  <a:srgbClr val="595959"/>
                </a:solidFill>
                <a:effectLst/>
                <a:uLnTx/>
                <a:uFillTx/>
                <a:latin typeface="Lato"/>
                <a:ea typeface="Lato"/>
                <a:cs typeface="+mn-cs"/>
              </a:endParaRPr>
            </a:p>
          </p:txBody>
        </p:sp>
        <p:sp>
          <p:nvSpPr>
            <p:cNvPr id="581" name="Working Groups…"/>
            <p:cNvSpPr/>
            <p:nvPr/>
          </p:nvSpPr>
          <p:spPr>
            <a:xfrm>
              <a:off x="1470960" y="3677040"/>
              <a:ext cx="2905920" cy="438400"/>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Working Groups</a:t>
              </a:r>
              <a:endParaRPr kumimoji="0" lang="en-GB" sz="800" b="0" i="0" u="none" strike="noStrike" kern="1200" cap="none" spc="-1" normalizeH="0" baseline="0" noProof="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a:ln>
                    <a:noFill/>
                  </a:ln>
                  <a:solidFill>
                    <a:srgbClr val="595959"/>
                  </a:solidFill>
                  <a:effectLst/>
                  <a:uLnTx/>
                  <a:uFillTx/>
                  <a:latin typeface="Lato"/>
                  <a:ea typeface="Lato"/>
                  <a:cs typeface="+mn-cs"/>
                </a:rPr>
                <a:t>Working groups are established to enable collaborative definition of requirements, standards, practices, priority, roadmap, community alignment and progress toward platform and forum goals.</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grpSp>
      <p:grpSp>
        <p:nvGrpSpPr>
          <p:cNvPr id="582" name="Rectangle 4"/>
          <p:cNvGrpSpPr/>
          <p:nvPr/>
        </p:nvGrpSpPr>
        <p:grpSpPr>
          <a:xfrm>
            <a:off x="5896320" y="4898400"/>
            <a:ext cx="3951360" cy="956160"/>
            <a:chOff x="4422240" y="3673800"/>
            <a:chExt cx="2963520" cy="717120"/>
          </a:xfrm>
        </p:grpSpPr>
        <p:sp>
          <p:nvSpPr>
            <p:cNvPr id="583" name="Rectangle"/>
            <p:cNvSpPr/>
            <p:nvPr/>
          </p:nvSpPr>
          <p:spPr>
            <a:xfrm>
              <a:off x="4422240" y="3673800"/>
              <a:ext cx="2963520" cy="71712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000000"/>
                </a:solidFill>
                <a:effectLst/>
                <a:uLnTx/>
                <a:uFillTx/>
                <a:latin typeface="Calibri"/>
                <a:ea typeface="Calibri"/>
                <a:cs typeface="+mn-cs"/>
              </a:endParaRPr>
            </a:p>
          </p:txBody>
        </p:sp>
        <p:sp>
          <p:nvSpPr>
            <p:cNvPr id="584" name="Project Management Committee (PMC)…"/>
            <p:cNvSpPr/>
            <p:nvPr/>
          </p:nvSpPr>
          <p:spPr>
            <a:xfrm>
              <a:off x="4460040" y="3677040"/>
              <a:ext cx="2887920" cy="346067"/>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Project Management Committee (PMC)</a:t>
              </a:r>
              <a:endParaRPr kumimoji="0" lang="en-GB" sz="800" b="0" i="0" u="none" strike="noStrike" kern="1200" cap="none" spc="-1" normalizeH="0" baseline="0" noProof="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a:ln>
                    <a:noFill/>
                  </a:ln>
                  <a:solidFill>
                    <a:srgbClr val="595959"/>
                  </a:solidFill>
                  <a:effectLst/>
                  <a:uLnTx/>
                  <a:uFillTx/>
                  <a:latin typeface="Lato"/>
                  <a:ea typeface="Lato"/>
                  <a:cs typeface="+mn-cs"/>
                </a:rPr>
                <a:t>The PMC governs software projects contributing to the development of the OSDU Data Platform under an Open-Source Model.</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grpSp>
      <p:grpSp>
        <p:nvGrpSpPr>
          <p:cNvPr id="585" name="Rectangle 5"/>
          <p:cNvGrpSpPr/>
          <p:nvPr/>
        </p:nvGrpSpPr>
        <p:grpSpPr>
          <a:xfrm>
            <a:off x="1898880" y="3467040"/>
            <a:ext cx="7949280" cy="635040"/>
            <a:chOff x="1424160" y="2600280"/>
            <a:chExt cx="5961960" cy="476280"/>
          </a:xfrm>
        </p:grpSpPr>
        <p:sp>
          <p:nvSpPr>
            <p:cNvPr id="586" name="Rectangle"/>
            <p:cNvSpPr/>
            <p:nvPr/>
          </p:nvSpPr>
          <p:spPr>
            <a:xfrm>
              <a:off x="1424160" y="2600280"/>
              <a:ext cx="5961960" cy="47628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000000"/>
                </a:solidFill>
                <a:effectLst/>
                <a:uLnTx/>
                <a:uFillTx/>
                <a:latin typeface="Calibri"/>
                <a:ea typeface="Calibri"/>
                <a:cs typeface="+mn-cs"/>
              </a:endParaRPr>
            </a:p>
          </p:txBody>
        </p:sp>
        <p:sp>
          <p:nvSpPr>
            <p:cNvPr id="587" name="OSDU Management Committee (OMC)…"/>
            <p:cNvSpPr/>
            <p:nvPr/>
          </p:nvSpPr>
          <p:spPr>
            <a:xfrm>
              <a:off x="1461960" y="2603880"/>
              <a:ext cx="5886000" cy="253734"/>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OSDU Management Committee (OMC)</a:t>
              </a:r>
              <a:endParaRPr kumimoji="0" lang="en-GB" sz="800" b="0" i="0" u="none" strike="noStrike" kern="1200" cap="none" spc="-1" normalizeH="0" baseline="0" noProof="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a:ln>
                    <a:noFill/>
                  </a:ln>
                  <a:solidFill>
                    <a:srgbClr val="595959"/>
                  </a:solidFill>
                  <a:effectLst/>
                  <a:uLnTx/>
                  <a:uFillTx/>
                  <a:latin typeface="Lato"/>
                  <a:ea typeface="Lato"/>
                  <a:cs typeface="+mn-cs"/>
                </a:rPr>
                <a:t>The OMC is the 11-member tactical decision-making committee elected by the OSDU Member Focal Points to oversee the OSDU Forum.</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grpSp>
      <p:grpSp>
        <p:nvGrpSpPr>
          <p:cNvPr id="588" name="Rectangle 6"/>
          <p:cNvGrpSpPr/>
          <p:nvPr/>
        </p:nvGrpSpPr>
        <p:grpSpPr>
          <a:xfrm>
            <a:off x="1898880" y="2535360"/>
            <a:ext cx="7949280" cy="920640"/>
            <a:chOff x="1424160" y="1901520"/>
            <a:chExt cx="5961960" cy="690480"/>
          </a:xfrm>
        </p:grpSpPr>
        <p:sp>
          <p:nvSpPr>
            <p:cNvPr id="589" name="Rectangle"/>
            <p:cNvSpPr/>
            <p:nvPr/>
          </p:nvSpPr>
          <p:spPr>
            <a:xfrm>
              <a:off x="1424160" y="1901520"/>
              <a:ext cx="5961960" cy="69048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800" b="1" i="0" u="none" strike="noStrike" kern="1200" cap="none" spc="-1" normalizeH="0" baseline="0" noProof="0">
                <a:ln>
                  <a:noFill/>
                </a:ln>
                <a:solidFill>
                  <a:srgbClr val="595959"/>
                </a:solidFill>
                <a:effectLst/>
                <a:uLnTx/>
                <a:uFillTx/>
                <a:latin typeface="Lato"/>
                <a:ea typeface="Lato"/>
                <a:cs typeface="+mn-cs"/>
              </a:endParaRPr>
            </a:p>
          </p:txBody>
        </p:sp>
        <p:sp>
          <p:nvSpPr>
            <p:cNvPr id="590" name="Focal Points…"/>
            <p:cNvSpPr/>
            <p:nvPr/>
          </p:nvSpPr>
          <p:spPr>
            <a:xfrm>
              <a:off x="1461960" y="1905120"/>
              <a:ext cx="5886000" cy="438400"/>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dirty="0">
                  <a:ln>
                    <a:noFill/>
                  </a:ln>
                  <a:solidFill>
                    <a:srgbClr val="595959"/>
                  </a:solidFill>
                  <a:effectLst/>
                  <a:uLnTx/>
                  <a:uFillTx/>
                  <a:latin typeface="Lato"/>
                  <a:ea typeface="Lato"/>
                  <a:cs typeface="+mn-cs"/>
                </a:rPr>
                <a:t>Focal Points</a:t>
              </a:r>
              <a:endParaRPr kumimoji="0" lang="en-GB" sz="800" b="0" i="0" u="none" strike="noStrike" kern="1200" cap="none" spc="-1" normalizeH="0" baseline="0" noProof="0" dirty="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dirty="0">
                  <a:ln>
                    <a:noFill/>
                  </a:ln>
                  <a:solidFill>
                    <a:srgbClr val="595959"/>
                  </a:solidFill>
                  <a:effectLst/>
                  <a:uLnTx/>
                  <a:uFillTx/>
                  <a:latin typeface="Lato"/>
                  <a:ea typeface="Lato"/>
                  <a:cs typeface="+mn-cs"/>
                </a:rPr>
                <a:t>The Focal Points are led by a Chair and Vice Char and have representatives of all Member companies responsible for strategic decision making and voting on OSDU Forum matters and representing their organizations interest. </a:t>
              </a:r>
              <a:endParaRPr kumimoji="0" lang="en-GB" sz="800" b="0" i="0" u="none" strike="noStrike" kern="1200" cap="none" spc="-1" normalizeH="0" baseline="0" noProof="0" dirty="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dirty="0">
                  <a:ln>
                    <a:noFill/>
                  </a:ln>
                  <a:solidFill>
                    <a:srgbClr val="595959"/>
                  </a:solidFill>
                  <a:effectLst/>
                  <a:uLnTx/>
                  <a:uFillTx/>
                  <a:latin typeface="Lato"/>
                  <a:ea typeface="Lato"/>
                  <a:cs typeface="+mn-cs"/>
                </a:rPr>
                <a:t>Focal points can be contacted through </a:t>
              </a:r>
              <a:r>
                <a:rPr kumimoji="0" lang="en-GB" sz="800" b="0" i="0" u="sng" strike="noStrike" kern="1200" cap="none" spc="-1" normalizeH="0" baseline="0" noProof="0" dirty="0">
                  <a:ln>
                    <a:noFill/>
                  </a:ln>
                  <a:solidFill>
                    <a:srgbClr val="00667F"/>
                  </a:solidFill>
                  <a:effectLst/>
                  <a:uLnTx/>
                  <a:uFillTx/>
                  <a:latin typeface="Lato"/>
                  <a:ea typeface="Lato"/>
                  <a:cs typeface="+mn-cs"/>
                  <a:hlinkClick r:id="rId2"/>
                </a:rPr>
                <a:t>Slack</a:t>
              </a:r>
              <a:r>
                <a:rPr kumimoji="0" lang="en-GB" sz="800" b="0" i="0" u="none" strike="noStrike" kern="1200" cap="none" spc="-1" normalizeH="0" baseline="0" noProof="0" dirty="0">
                  <a:ln>
                    <a:noFill/>
                  </a:ln>
                  <a:solidFill>
                    <a:srgbClr val="595959"/>
                  </a:solidFill>
                  <a:effectLst/>
                  <a:uLnTx/>
                  <a:uFillTx/>
                  <a:latin typeface="Lato"/>
                  <a:ea typeface="Lato"/>
                  <a:cs typeface="+mn-cs"/>
                </a:rPr>
                <a:t>, and the full list can be accessed </a:t>
              </a:r>
              <a:r>
                <a:rPr kumimoji="0" lang="en-GB" sz="800" b="0" i="0" u="sng" strike="noStrike" kern="1200" cap="none" spc="-1" normalizeH="0" baseline="0" noProof="0" dirty="0">
                  <a:ln>
                    <a:noFill/>
                  </a:ln>
                  <a:solidFill>
                    <a:srgbClr val="00667F"/>
                  </a:solidFill>
                  <a:effectLst/>
                  <a:uLnTx/>
                  <a:uFillTx/>
                  <a:latin typeface="Lato"/>
                  <a:ea typeface="Lato"/>
                  <a:cs typeface="+mn-cs"/>
                  <a:hlinkClick r:id="rId3"/>
                </a:rPr>
                <a:t>here</a:t>
              </a:r>
              <a:r>
                <a:rPr kumimoji="0" lang="en-GB" sz="800" b="0" i="0" u="none" strike="noStrike" kern="1200" cap="none" spc="-1" normalizeH="0" baseline="0" noProof="0" dirty="0">
                  <a:ln>
                    <a:noFill/>
                  </a:ln>
                  <a:solidFill>
                    <a:srgbClr val="595959"/>
                  </a:solidFill>
                  <a:effectLst/>
                  <a:uLnTx/>
                  <a:uFillTx/>
                  <a:latin typeface="Lato"/>
                  <a:ea typeface="Lato"/>
                  <a:cs typeface="+mn-cs"/>
                </a:rPr>
                <a:t>.</a:t>
              </a:r>
              <a:endParaRPr kumimoji="0" lang="en-GB" sz="800" b="0" i="0" u="none" strike="noStrike" kern="1200" cap="none" spc="-1" normalizeH="0" baseline="0" noProof="0" dirty="0">
                <a:ln>
                  <a:noFill/>
                </a:ln>
                <a:solidFill>
                  <a:srgbClr val="000000"/>
                </a:solidFill>
                <a:effectLst/>
                <a:uLnTx/>
                <a:uFillTx/>
                <a:latin typeface="Arial"/>
                <a:ea typeface="+mn-ea"/>
                <a:cs typeface="+mn-cs"/>
              </a:endParaRPr>
            </a:p>
          </p:txBody>
        </p:sp>
      </p:grpSp>
      <p:sp>
        <p:nvSpPr>
          <p:cNvPr id="591" name="TextBox 20"/>
          <p:cNvSpPr/>
          <p:nvPr/>
        </p:nvSpPr>
        <p:spPr>
          <a:xfrm>
            <a:off x="1744800" y="1"/>
            <a:ext cx="8292480" cy="338312"/>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600" b="1" i="0" u="none" strike="noStrike" kern="1200" cap="all" spc="-1" normalizeH="0" baseline="0" noProof="0">
                <a:ln>
                  <a:noFill/>
                </a:ln>
                <a:solidFill>
                  <a:srgbClr val="00A6DE"/>
                </a:solidFill>
                <a:effectLst/>
                <a:uLnTx/>
                <a:uFillTx/>
                <a:latin typeface="Lato"/>
                <a:ea typeface="Lato"/>
                <a:cs typeface="+mn-cs"/>
              </a:rPr>
              <a:t>ORGANIZATION</a:t>
            </a:r>
            <a:endParaRPr kumimoji="0" lang="en-GB" sz="1600" b="0" i="0" u="none" strike="noStrike" kern="1200" cap="none" spc="-1" normalizeH="0" baseline="0" noProof="0">
              <a:ln>
                <a:noFill/>
              </a:ln>
              <a:solidFill>
                <a:srgbClr val="000000"/>
              </a:solidFill>
              <a:effectLst/>
              <a:uLnTx/>
              <a:uFillTx/>
              <a:latin typeface="Arial"/>
              <a:ea typeface="+mn-ea"/>
              <a:cs typeface="+mn-cs"/>
            </a:endParaRPr>
          </a:p>
        </p:txBody>
      </p:sp>
      <p:sp>
        <p:nvSpPr>
          <p:cNvPr id="592" name="Straight Arrow Connector 28"/>
          <p:cNvSpPr/>
          <p:nvPr/>
        </p:nvSpPr>
        <p:spPr>
          <a:xfrm flipH="1">
            <a:off x="8681760" y="8117760"/>
            <a:ext cx="1171200" cy="0"/>
          </a:xfrm>
          <a:prstGeom prst="line">
            <a:avLst/>
          </a:prstGeom>
          <a:ln w="3175">
            <a:solidFill>
              <a:srgbClr val="00647C"/>
            </a:solidFill>
            <a:round/>
            <a:tailEnd type="triangle" w="med" len="med"/>
          </a:ln>
        </p:spPr>
        <p:style>
          <a:lnRef idx="0">
            <a:scrgbClr r="0" g="0" b="0"/>
          </a:lnRef>
          <a:fillRef idx="0">
            <a:scrgbClr r="0" g="0" b="0"/>
          </a:fillRef>
          <a:effectRef idx="0">
            <a:scrgbClr r="0" g="0" b="0"/>
          </a:effectRef>
          <a:fontRef idx="minor"/>
        </p:style>
        <p:txBody>
          <a:bodyPr lIns="45600" tIns="0" rIns="45600" bIns="0" anchor="t">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1" normalizeH="0" baseline="0" noProof="0">
              <a:ln>
                <a:noFill/>
              </a:ln>
              <a:solidFill>
                <a:srgbClr val="000000"/>
              </a:solidFill>
              <a:effectLst/>
              <a:uLnTx/>
              <a:uFillTx/>
              <a:latin typeface="Calibri"/>
              <a:ea typeface="Calibri"/>
              <a:cs typeface="+mn-cs"/>
            </a:endParaRPr>
          </a:p>
        </p:txBody>
      </p:sp>
      <p:grpSp>
        <p:nvGrpSpPr>
          <p:cNvPr id="593" name="Rectangle 30"/>
          <p:cNvGrpSpPr/>
          <p:nvPr/>
        </p:nvGrpSpPr>
        <p:grpSpPr>
          <a:xfrm>
            <a:off x="1898880" y="4128960"/>
            <a:ext cx="7949280" cy="754560"/>
            <a:chOff x="1424160" y="3096720"/>
            <a:chExt cx="5961960" cy="565920"/>
          </a:xfrm>
        </p:grpSpPr>
        <p:sp>
          <p:nvSpPr>
            <p:cNvPr id="594" name="Rectangle"/>
            <p:cNvSpPr/>
            <p:nvPr/>
          </p:nvSpPr>
          <p:spPr>
            <a:xfrm>
              <a:off x="1424160" y="3096720"/>
              <a:ext cx="5961960" cy="56592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000000"/>
                </a:solidFill>
                <a:effectLst/>
                <a:uLnTx/>
                <a:uFillTx/>
                <a:latin typeface="Calibri"/>
                <a:ea typeface="Calibri"/>
                <a:cs typeface="+mn-cs"/>
              </a:endParaRPr>
            </a:p>
          </p:txBody>
        </p:sp>
        <p:sp>
          <p:nvSpPr>
            <p:cNvPr id="595" name="Shared Backlog - AHA…"/>
            <p:cNvSpPr/>
            <p:nvPr/>
          </p:nvSpPr>
          <p:spPr>
            <a:xfrm>
              <a:off x="1461960" y="3100320"/>
              <a:ext cx="5886000" cy="346067"/>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Shared Backlog - AHA</a:t>
              </a:r>
              <a:endParaRPr kumimoji="0" lang="en-GB" sz="800" b="0" i="0" u="none" strike="noStrike" kern="1200" cap="none" spc="-1" normalizeH="0" baseline="0" noProof="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a:ln>
                    <a:noFill/>
                  </a:ln>
                  <a:solidFill>
                    <a:srgbClr val="595959"/>
                  </a:solidFill>
                  <a:effectLst/>
                  <a:uLnTx/>
                  <a:uFillTx/>
                  <a:latin typeface="Lato"/>
                  <a:ea typeface="Lato"/>
                  <a:cs typeface="+mn-cs"/>
                </a:rPr>
                <a:t>The  Shared Backlog contains all Open Source, Community, and Forum projects chartered as aligned to Capabilities. This allows for transparency and alignment of the roadmap, priorities, and progress.  It also provides for ticketing of Bugs, Questions, Changes, and Ideas.</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grpSp>
      <p:sp>
        <p:nvSpPr>
          <p:cNvPr id="596" name="TextBox 74"/>
          <p:cNvSpPr/>
          <p:nvPr/>
        </p:nvSpPr>
        <p:spPr>
          <a:xfrm>
            <a:off x="1898880" y="3132961"/>
            <a:ext cx="4093440" cy="235656"/>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533"/>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Forum</a:t>
            </a:r>
            <a:r>
              <a:rPr kumimoji="0" lang="en-GB" sz="933" b="1" i="0" u="none" strike="noStrike" kern="1200" cap="none" spc="-1" normalizeH="0" baseline="0" noProof="0">
                <a:ln>
                  <a:noFill/>
                </a:ln>
                <a:solidFill>
                  <a:srgbClr val="FFFFFF"/>
                </a:solidFill>
                <a:effectLst/>
                <a:uLnTx/>
                <a:uFillTx/>
                <a:latin typeface="Lato"/>
                <a:ea typeface="Lato"/>
                <a:cs typeface="+mn-cs"/>
              </a:rPr>
              <a:t> </a:t>
            </a:r>
            <a:r>
              <a:rPr kumimoji="0" lang="en-GB" sz="800" b="1" i="0" u="none" strike="noStrike" kern="1200" cap="none" spc="-1" normalizeH="0" baseline="0" noProof="0">
                <a:ln>
                  <a:noFill/>
                </a:ln>
                <a:solidFill>
                  <a:srgbClr val="595959"/>
                </a:solidFill>
                <a:effectLst/>
                <a:uLnTx/>
                <a:uFillTx/>
                <a:latin typeface="Lato"/>
                <a:ea typeface="Lato"/>
                <a:cs typeface="+mn-cs"/>
              </a:rPr>
              <a:t>Chair: Patrick Kelly (Chevron)</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sp>
        <p:nvSpPr>
          <p:cNvPr id="597" name="TextBox 76"/>
          <p:cNvSpPr/>
          <p:nvPr/>
        </p:nvSpPr>
        <p:spPr>
          <a:xfrm>
            <a:off x="5876640" y="3154561"/>
            <a:ext cx="3901920" cy="215201"/>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533"/>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Forum Vice Chair: Jane McConnell </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sp>
        <p:nvSpPr>
          <p:cNvPr id="598" name="TextBox 81"/>
          <p:cNvSpPr/>
          <p:nvPr/>
        </p:nvSpPr>
        <p:spPr>
          <a:xfrm>
            <a:off x="2144160" y="969600"/>
            <a:ext cx="7306080" cy="913149"/>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067" b="0" i="0" u="none" strike="noStrike" kern="1200" cap="none" spc="-1" normalizeH="0" baseline="0" noProof="0" dirty="0">
                <a:ln>
                  <a:noFill/>
                </a:ln>
                <a:solidFill>
                  <a:srgbClr val="81A2B0"/>
                </a:solidFill>
                <a:effectLst/>
                <a:uLnTx/>
                <a:uFillTx/>
                <a:latin typeface="Lato"/>
                <a:ea typeface="Lato"/>
                <a:cs typeface="+mn-cs"/>
              </a:rPr>
              <a:t>The Open Group works with customers and suppliers of technology products and services, and with consortia and other standards organizations to capture, clarify, and integrate current and emerging requirements, establish standards and policies, and share best practices. The Open Group OSDU Forum Management Team ensures openness of discussion, interoperability of forum work products, no legal impediment to implementation, confidentiality of deliberations, and consensus driven decision making.</a:t>
            </a:r>
            <a:endParaRPr kumimoji="0" lang="en-GB" sz="1067" b="0" i="0" u="none" strike="noStrike" kern="1200" cap="none" spc="-1" normalizeH="0" baseline="0" noProof="0" dirty="0">
              <a:ln>
                <a:noFill/>
              </a:ln>
              <a:solidFill>
                <a:srgbClr val="000000"/>
              </a:solidFill>
              <a:effectLst/>
              <a:uLnTx/>
              <a:uFillTx/>
              <a:latin typeface="Arial"/>
              <a:ea typeface="+mn-ea"/>
              <a:cs typeface="+mn-cs"/>
            </a:endParaRPr>
          </a:p>
        </p:txBody>
      </p:sp>
      <p:sp>
        <p:nvSpPr>
          <p:cNvPr id="599" name="TextBox 82"/>
          <p:cNvSpPr/>
          <p:nvPr/>
        </p:nvSpPr>
        <p:spPr>
          <a:xfrm>
            <a:off x="1729440" y="1906080"/>
            <a:ext cx="4093440" cy="256303"/>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067" b="0" i="0" u="none" strike="noStrike" kern="1200" cap="none" spc="-1" normalizeH="0" baseline="0" noProof="0">
                <a:ln>
                  <a:noFill/>
                </a:ln>
                <a:solidFill>
                  <a:srgbClr val="81A2B0"/>
                </a:solidFill>
                <a:effectLst/>
                <a:uLnTx/>
                <a:uFillTx/>
                <a:latin typeface="Lato"/>
                <a:ea typeface="Lato"/>
                <a:cs typeface="+mn-cs"/>
              </a:rPr>
              <a:t>Program Director: Dennis Stevens</a:t>
            </a:r>
            <a:endParaRPr kumimoji="0" lang="en-GB" sz="1067" b="0" i="0" u="none" strike="noStrike" kern="1200" cap="none" spc="-1" normalizeH="0" baseline="0" noProof="0">
              <a:ln>
                <a:noFill/>
              </a:ln>
              <a:solidFill>
                <a:srgbClr val="000000"/>
              </a:solidFill>
              <a:effectLst/>
              <a:uLnTx/>
              <a:uFillTx/>
              <a:latin typeface="Arial"/>
              <a:ea typeface="+mn-ea"/>
              <a:cs typeface="+mn-cs"/>
            </a:endParaRPr>
          </a:p>
        </p:txBody>
      </p:sp>
      <p:sp>
        <p:nvSpPr>
          <p:cNvPr id="600" name="TextBox 83"/>
          <p:cNvSpPr/>
          <p:nvPr/>
        </p:nvSpPr>
        <p:spPr>
          <a:xfrm>
            <a:off x="5692320" y="1892641"/>
            <a:ext cx="3901920" cy="256303"/>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067" b="0" i="0" u="none" strike="noStrike" kern="1200" cap="none" spc="-1" normalizeH="0" baseline="0" noProof="0">
                <a:ln>
                  <a:noFill/>
                </a:ln>
                <a:solidFill>
                  <a:srgbClr val="81A2B0"/>
                </a:solidFill>
                <a:effectLst/>
                <a:uLnTx/>
                <a:uFillTx/>
                <a:latin typeface="Lato"/>
                <a:ea typeface="Lato"/>
                <a:cs typeface="+mn-cs"/>
              </a:rPr>
              <a:t>Associate Forum Director &amp; Forum Support: Amanda Bonin</a:t>
            </a:r>
            <a:endParaRPr kumimoji="0" lang="en-GB" sz="1067" b="0" i="0" u="none" strike="noStrike" kern="1200" cap="none" spc="-1" normalizeH="0" baseline="0" noProof="0">
              <a:ln>
                <a:noFill/>
              </a:ln>
              <a:solidFill>
                <a:srgbClr val="000000"/>
              </a:solidFill>
              <a:effectLst/>
              <a:uLnTx/>
              <a:uFillTx/>
              <a:latin typeface="Arial"/>
              <a:ea typeface="+mn-ea"/>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272373" y="274639"/>
            <a:ext cx="11583296" cy="1143000"/>
          </a:xfrm>
          <a:prstGeom prst="rect">
            <a:avLst/>
          </a:prstGeom>
          <a:noFill/>
          <a:ln>
            <a:noFill/>
          </a:ln>
        </p:spPr>
        <p:txBody>
          <a:bodyPr spcFirstLastPara="1" wrap="square" lIns="121900" tIns="60933" rIns="121900" bIns="60933" anchor="ctr" anchorCtr="0">
            <a:noAutofit/>
          </a:bodyPr>
          <a:lstStyle/>
          <a:p>
            <a:pPr>
              <a:buSzPts val="2800"/>
            </a:pPr>
            <a:r>
              <a:rPr lang="en-US" sz="3000" b="0" dirty="0">
                <a:solidFill>
                  <a:srgbClr val="00B0F0"/>
                </a:solidFill>
              </a:rPr>
              <a:t>What is the OSDU Forum Creating?</a:t>
            </a:r>
            <a:endParaRPr sz="3000" b="0" dirty="0">
              <a:solidFill>
                <a:srgbClr val="00B0F0"/>
              </a:solidFill>
            </a:endParaRPr>
          </a:p>
        </p:txBody>
      </p:sp>
      <p:sp>
        <p:nvSpPr>
          <p:cNvPr id="207" name="Google Shape;207;p23"/>
          <p:cNvSpPr txBox="1">
            <a:spLocks noGrp="1"/>
          </p:cNvSpPr>
          <p:nvPr>
            <p:ph type="sldNum" idx="12"/>
          </p:nvPr>
        </p:nvSpPr>
        <p:spPr>
          <a:xfrm>
            <a:off x="10179749" y="6454562"/>
            <a:ext cx="685585" cy="365125"/>
          </a:xfrm>
          <a:prstGeom prst="rect">
            <a:avLst/>
          </a:prstGeom>
          <a:noFill/>
          <a:ln>
            <a:noFill/>
          </a:ln>
        </p:spPr>
        <p:txBody>
          <a:bodyPr spcFirstLastPara="1" wrap="square" lIns="121900" tIns="60933" rIns="121900" bIns="60933" anchor="t" anchorCtr="0">
            <a:noAutofit/>
          </a:bodyPr>
          <a:lstStyle/>
          <a:p>
            <a:pPr defTabSz="1219170">
              <a:buClr>
                <a:srgbClr val="000000"/>
              </a:buClr>
            </a:pPr>
            <a:fld id="{00000000-1234-1234-1234-123412341234}" type="slidenum">
              <a:rPr lang="en-US" kern="0"/>
              <a:pPr defTabSz="1219170">
                <a:buClr>
                  <a:srgbClr val="000000"/>
                </a:buClr>
              </a:pPr>
              <a:t>5</a:t>
            </a:fld>
            <a:endParaRPr kern="0"/>
          </a:p>
        </p:txBody>
      </p:sp>
      <p:sp>
        <p:nvSpPr>
          <p:cNvPr id="210" name="Google Shape;210;p23"/>
          <p:cNvSpPr txBox="1">
            <a:spLocks noGrp="1"/>
          </p:cNvSpPr>
          <p:nvPr>
            <p:ph type="ftr" idx="11"/>
          </p:nvPr>
        </p:nvSpPr>
        <p:spPr>
          <a:xfrm>
            <a:off x="272373" y="6465738"/>
            <a:ext cx="2736715" cy="366183"/>
          </a:xfrm>
          <a:prstGeom prst="rect">
            <a:avLst/>
          </a:prstGeom>
          <a:noFill/>
          <a:ln>
            <a:noFill/>
          </a:ln>
        </p:spPr>
        <p:txBody>
          <a:bodyPr spcFirstLastPara="1" wrap="square" lIns="121900" tIns="60933" rIns="121900" bIns="60933" anchor="ctr" anchorCtr="0">
            <a:noAutofit/>
          </a:bodyPr>
          <a:lstStyle/>
          <a:p>
            <a:pPr defTabSz="1219170">
              <a:buClr>
                <a:srgbClr val="000000"/>
              </a:buClr>
            </a:pPr>
            <a:r>
              <a:rPr lang="en-US" kern="0"/>
              <a:t>Copyright © The Open Group 2022</a:t>
            </a:r>
            <a:endParaRPr kern="0"/>
          </a:p>
        </p:txBody>
      </p:sp>
      <p:sp>
        <p:nvSpPr>
          <p:cNvPr id="11" name="Rectangle 10">
            <a:extLst>
              <a:ext uri="{FF2B5EF4-FFF2-40B4-BE49-F238E27FC236}">
                <a16:creationId xmlns:a16="http://schemas.microsoft.com/office/drawing/2014/main" id="{1294C3F4-20F7-DFDC-F2D7-5CA2EF0512F9}"/>
              </a:ext>
            </a:extLst>
          </p:cNvPr>
          <p:cNvSpPr/>
          <p:nvPr/>
        </p:nvSpPr>
        <p:spPr>
          <a:xfrm>
            <a:off x="430924" y="1417639"/>
            <a:ext cx="2291255" cy="122045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grpSp>
        <p:nvGrpSpPr>
          <p:cNvPr id="12" name="Rectangle: Rounded Corners 7">
            <a:extLst>
              <a:ext uri="{FF2B5EF4-FFF2-40B4-BE49-F238E27FC236}">
                <a16:creationId xmlns:a16="http://schemas.microsoft.com/office/drawing/2014/main" id="{ED6594B2-0E57-8250-D205-C323050206A7}"/>
              </a:ext>
            </a:extLst>
          </p:cNvPr>
          <p:cNvGrpSpPr/>
          <p:nvPr/>
        </p:nvGrpSpPr>
        <p:grpSpPr>
          <a:xfrm>
            <a:off x="588579" y="1417638"/>
            <a:ext cx="10710042" cy="5071481"/>
            <a:chOff x="1281960" y="346680"/>
            <a:chExt cx="6287760" cy="4520160"/>
          </a:xfrm>
        </p:grpSpPr>
        <p:sp>
          <p:nvSpPr>
            <p:cNvPr id="13" name="Rounded Rectangle">
              <a:extLst>
                <a:ext uri="{FF2B5EF4-FFF2-40B4-BE49-F238E27FC236}">
                  <a16:creationId xmlns:a16="http://schemas.microsoft.com/office/drawing/2014/main" id="{B8A16359-60AF-E821-4BB3-DB8BFD70FC0C}"/>
                </a:ext>
              </a:extLst>
            </p:cNvPr>
            <p:cNvSpPr/>
            <p:nvPr/>
          </p:nvSpPr>
          <p:spPr>
            <a:xfrm>
              <a:off x="1281960" y="346680"/>
              <a:ext cx="6287760" cy="4520160"/>
            </a:xfrm>
            <a:prstGeom prst="roundRect">
              <a:avLst>
                <a:gd name="adj" fmla="val 8864"/>
              </a:avLst>
            </a:prstGeom>
            <a:noFill/>
            <a:ln w="12700">
              <a:solidFill>
                <a:srgbClr val="004A5D"/>
              </a:solidFill>
              <a:round/>
            </a:ln>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FFFFFF"/>
                </a:solidFill>
                <a:effectLst/>
                <a:uLnTx/>
                <a:uFillTx/>
                <a:latin typeface="Calibri"/>
                <a:ea typeface="Calibri"/>
                <a:cs typeface="+mn-cs"/>
              </a:endParaRPr>
            </a:p>
          </p:txBody>
        </p:sp>
        <p:sp>
          <p:nvSpPr>
            <p:cNvPr id="14" name="The Open Group">
              <a:extLst>
                <a:ext uri="{FF2B5EF4-FFF2-40B4-BE49-F238E27FC236}">
                  <a16:creationId xmlns:a16="http://schemas.microsoft.com/office/drawing/2014/main" id="{1D2463CC-299F-A4E7-71B1-F1845C29F87D}"/>
                </a:ext>
              </a:extLst>
            </p:cNvPr>
            <p:cNvSpPr/>
            <p:nvPr/>
          </p:nvSpPr>
          <p:spPr>
            <a:xfrm>
              <a:off x="1443240" y="473400"/>
              <a:ext cx="2985685" cy="301534"/>
            </a:xfrm>
            <a:prstGeom prst="rect">
              <a:avLst/>
            </a:prstGeom>
            <a:noFill/>
            <a:ln w="12700">
              <a:noFill/>
            </a:ln>
          </p:spPr>
          <p:style>
            <a:lnRef idx="0">
              <a:scrgbClr r="0" g="0" b="0"/>
            </a:lnRef>
            <a:fillRef idx="0">
              <a:scrgbClr r="0" g="0" b="0"/>
            </a:fillRef>
            <a:effectRef idx="0">
              <a:scrgbClr r="0" g="0" b="0"/>
            </a:effectRef>
            <a:fontRef idx="minor"/>
          </p:style>
          <p:txBody>
            <a:bodyPr wrap="square"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600" b="0" i="0" u="none" strike="noStrike" kern="1200" cap="none" spc="-1" normalizeH="0" baseline="0" noProof="0" dirty="0">
                  <a:ln>
                    <a:noFill/>
                  </a:ln>
                  <a:solidFill>
                    <a:srgbClr val="00A6DE"/>
                  </a:solidFill>
                  <a:effectLst/>
                  <a:uLnTx/>
                  <a:uFillTx/>
                  <a:latin typeface="Lato"/>
                  <a:ea typeface="Lato"/>
                  <a:cs typeface="+mn-cs"/>
                </a:rPr>
                <a:t>OSDU Data Platform</a:t>
              </a:r>
              <a:endParaRPr kumimoji="0" lang="en-GB" sz="1600" b="0" i="0" u="none" strike="noStrike" kern="1200" cap="none" spc="-1" normalizeH="0" baseline="0" noProof="0" dirty="0">
                <a:ln>
                  <a:noFill/>
                </a:ln>
                <a:solidFill>
                  <a:srgbClr val="000000"/>
                </a:solidFill>
                <a:effectLst/>
                <a:uLnTx/>
                <a:uFillTx/>
                <a:latin typeface="Arial"/>
                <a:ea typeface="+mn-ea"/>
                <a:cs typeface="+mn-cs"/>
              </a:endParaRPr>
            </a:p>
          </p:txBody>
        </p:sp>
      </p:grpSp>
      <p:sp>
        <p:nvSpPr>
          <p:cNvPr id="15" name="The Open Group">
            <a:extLst>
              <a:ext uri="{FF2B5EF4-FFF2-40B4-BE49-F238E27FC236}">
                <a16:creationId xmlns:a16="http://schemas.microsoft.com/office/drawing/2014/main" id="{3DB81359-8FEA-AAAB-FAE9-EA960A82BE00}"/>
              </a:ext>
            </a:extLst>
          </p:cNvPr>
          <p:cNvSpPr/>
          <p:nvPr/>
        </p:nvSpPr>
        <p:spPr>
          <a:xfrm>
            <a:off x="5943600" y="1520400"/>
            <a:ext cx="5085565" cy="338312"/>
          </a:xfrm>
          <a:prstGeom prst="rect">
            <a:avLst/>
          </a:prstGeom>
          <a:noFill/>
          <a:ln w="12700">
            <a:noFill/>
          </a:ln>
        </p:spPr>
        <p:style>
          <a:lnRef idx="0">
            <a:scrgbClr r="0" g="0" b="0"/>
          </a:lnRef>
          <a:fillRef idx="0">
            <a:scrgbClr r="0" g="0" b="0"/>
          </a:fillRef>
          <a:effectRef idx="0">
            <a:scrgbClr r="0" g="0" b="0"/>
          </a:effectRef>
          <a:fontRef idx="minor"/>
        </p:style>
        <p:txBody>
          <a:bodyPr wrap="square"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600" b="0" i="0" u="none" strike="noStrike" kern="1200" cap="none" spc="-1" normalizeH="0" baseline="0" noProof="0" dirty="0">
                <a:ln>
                  <a:noFill/>
                </a:ln>
                <a:solidFill>
                  <a:srgbClr val="00A6DE"/>
                </a:solidFill>
                <a:effectLst/>
                <a:uLnTx/>
                <a:uFillTx/>
                <a:latin typeface="Lato"/>
                <a:ea typeface="Lato"/>
                <a:cs typeface="+mn-cs"/>
              </a:rPr>
              <a:t>OSDU Data Concepts</a:t>
            </a:r>
            <a:endParaRPr kumimoji="0" lang="en-GB" sz="1600" b="0" i="0" u="none" strike="noStrike" kern="1200" cap="none" spc="-1" normalizeH="0" baseline="0" noProof="0" dirty="0">
              <a:ln>
                <a:noFill/>
              </a:ln>
              <a:solidFill>
                <a:srgbClr val="000000"/>
              </a:solidFill>
              <a:effectLst/>
              <a:uLnTx/>
              <a:uFillTx/>
              <a:latin typeface="Arial"/>
              <a:ea typeface="+mn-ea"/>
              <a:cs typeface="+mn-cs"/>
            </a:endParaRPr>
          </a:p>
        </p:txBody>
      </p:sp>
      <p:sp>
        <p:nvSpPr>
          <p:cNvPr id="16" name="Google Shape;208;p23">
            <a:extLst>
              <a:ext uri="{FF2B5EF4-FFF2-40B4-BE49-F238E27FC236}">
                <a16:creationId xmlns:a16="http://schemas.microsoft.com/office/drawing/2014/main" id="{C81E9D8B-42FF-24BD-151F-817180AF36C4}"/>
              </a:ext>
            </a:extLst>
          </p:cNvPr>
          <p:cNvSpPr txBox="1">
            <a:spLocks noGrp="1"/>
          </p:cNvSpPr>
          <p:nvPr>
            <p:ph type="body" idx="1"/>
          </p:nvPr>
        </p:nvSpPr>
        <p:spPr>
          <a:xfrm>
            <a:off x="952586" y="1996007"/>
            <a:ext cx="5085565" cy="4320709"/>
          </a:xfrm>
          <a:prstGeom prst="rect">
            <a:avLst/>
          </a:prstGeom>
          <a:noFill/>
          <a:ln>
            <a:noFill/>
          </a:ln>
        </p:spPr>
        <p:txBody>
          <a:bodyPr spcFirstLastPara="1" wrap="square" lIns="121900" tIns="60933" rIns="121900" bIns="60933" anchor="t" anchorCtr="0">
            <a:noAutofit/>
          </a:bodyPr>
          <a:lstStyle/>
          <a:p>
            <a:pPr marL="457189">
              <a:buSzPts val="2000"/>
            </a:pPr>
            <a:r>
              <a:rPr lang="en-US" sz="1600" dirty="0"/>
              <a:t>Data ingestion, storage, search, and consumption.</a:t>
            </a:r>
            <a:endParaRPr sz="1600" dirty="0"/>
          </a:p>
          <a:p>
            <a:pPr marL="457189">
              <a:buSzPts val="2000"/>
            </a:pPr>
            <a:r>
              <a:rPr lang="en-US" sz="1600" dirty="0"/>
              <a:t>Open-Source software with published APIs and Domain Data models</a:t>
            </a:r>
          </a:p>
          <a:p>
            <a:pPr marL="457189">
              <a:buSzPts val="2000"/>
            </a:pPr>
            <a:r>
              <a:rPr lang="en-GB" sz="1600" dirty="0"/>
              <a:t>Support for versioning, lineage and provenance.</a:t>
            </a:r>
            <a:endParaRPr lang="en-US" sz="1600" dirty="0"/>
          </a:p>
          <a:p>
            <a:pPr marL="457189">
              <a:buSzPts val="2000"/>
            </a:pPr>
            <a:r>
              <a:rPr lang="en-US" sz="1600" dirty="0"/>
              <a:t>Hosted on agnostic cloud infrastructure</a:t>
            </a:r>
            <a:endParaRPr sz="1600" dirty="0"/>
          </a:p>
          <a:p>
            <a:pPr marL="457189">
              <a:buSzPts val="2000"/>
            </a:pPr>
            <a:r>
              <a:rPr lang="en-US" sz="1600" dirty="0"/>
              <a:t>Available on Microsoft Azure, Amazon AWS, IBM, Google GCP and others</a:t>
            </a:r>
            <a:endParaRPr sz="1600" dirty="0"/>
          </a:p>
          <a:p>
            <a:pPr marL="457189">
              <a:buSzPts val="2000"/>
            </a:pPr>
            <a:r>
              <a:rPr lang="en-US" sz="1600" dirty="0"/>
              <a:t>Can be hosted on internal IT infrastructure</a:t>
            </a:r>
            <a:endParaRPr sz="1600" dirty="0"/>
          </a:p>
        </p:txBody>
      </p:sp>
      <p:sp>
        <p:nvSpPr>
          <p:cNvPr id="17" name="Content Placeholder 2">
            <a:extLst>
              <a:ext uri="{FF2B5EF4-FFF2-40B4-BE49-F238E27FC236}">
                <a16:creationId xmlns:a16="http://schemas.microsoft.com/office/drawing/2014/main" id="{668037E4-DD6B-F987-518A-199181758C29}"/>
              </a:ext>
            </a:extLst>
          </p:cNvPr>
          <p:cNvSpPr txBox="1">
            <a:spLocks/>
          </p:cNvSpPr>
          <p:nvPr/>
        </p:nvSpPr>
        <p:spPr>
          <a:xfrm>
            <a:off x="6153850" y="1996007"/>
            <a:ext cx="4875315" cy="4320709"/>
          </a:xfrm>
          <a:prstGeom prst="rect">
            <a:avLst/>
          </a:prstGeom>
          <a:noFill/>
          <a:ln>
            <a:noFill/>
          </a:ln>
        </p:spPr>
        <p:txBody>
          <a:bodyPr spcFirstLastPara="1" wrap="square" lIns="91425" tIns="45700" rIns="91425" bIns="45700" anchor="t" anchorCtr="0">
            <a:normAutofit fontScale="85000" lnSpcReduction="20000"/>
          </a:bodyPr>
          <a:lstStyle>
            <a:defPPr marR="0" lvl="0" algn="l" rtl="0">
              <a:lnSpc>
                <a:spcPct val="100000"/>
              </a:lnSpc>
              <a:spcBef>
                <a:spcPts val="0"/>
              </a:spcBef>
              <a:spcAft>
                <a:spcPts val="0"/>
              </a:spcAft>
            </a:defPPr>
            <a:lvl1pPr marL="609585" marR="0" lvl="0" indent="-457189" algn="l" rtl="0">
              <a:lnSpc>
                <a:spcPct val="100000"/>
              </a:lnSpc>
              <a:spcBef>
                <a:spcPts val="1600"/>
              </a:spcBef>
              <a:spcAft>
                <a:spcPts val="0"/>
              </a:spcAft>
              <a:buClr>
                <a:schemeClr val="accent1"/>
              </a:buClr>
              <a:buSzPts val="1800"/>
              <a:buFont typeface="Arial"/>
              <a:buChar char="»"/>
              <a:defRPr sz="2000" b="0" i="0" u="none" strike="noStrike" cap="none">
                <a:solidFill>
                  <a:schemeClr val="dk2"/>
                </a:solidFill>
                <a:latin typeface="Arial"/>
                <a:ea typeface="Arial"/>
                <a:cs typeface="Arial"/>
                <a:sym typeface="Arial"/>
              </a:defRPr>
            </a:lvl1pPr>
            <a:lvl2pPr marL="1219170" marR="0" lvl="1" indent="-457189" algn="l" rtl="0">
              <a:lnSpc>
                <a:spcPct val="100000"/>
              </a:lnSpc>
              <a:spcBef>
                <a:spcPts val="480"/>
              </a:spcBef>
              <a:spcAft>
                <a:spcPts val="0"/>
              </a:spcAft>
              <a:buClr>
                <a:schemeClr val="accent1"/>
              </a:buClr>
              <a:buSzPts val="1800"/>
              <a:buFont typeface="Arial"/>
              <a:buChar char="–"/>
              <a:defRPr sz="1800" b="0" i="0" u="none" strike="noStrike" cap="none">
                <a:solidFill>
                  <a:schemeClr val="dk2"/>
                </a:solidFill>
                <a:latin typeface="Arial"/>
                <a:ea typeface="Arial"/>
                <a:cs typeface="Arial"/>
                <a:sym typeface="Arial"/>
              </a:defRPr>
            </a:lvl2pPr>
            <a:lvl3pPr marL="1828754" marR="0" lvl="2" indent="-457189" algn="l" rtl="0">
              <a:lnSpc>
                <a:spcPct val="100000"/>
              </a:lnSpc>
              <a:spcBef>
                <a:spcPts val="480"/>
              </a:spcBef>
              <a:spcAft>
                <a:spcPts val="0"/>
              </a:spcAft>
              <a:buClr>
                <a:schemeClr val="accent1"/>
              </a:buClr>
              <a:buSzPts val="1800"/>
              <a:buFont typeface="Arial"/>
              <a:buChar char="•"/>
              <a:defRPr sz="1600" b="0" i="0" u="none" strike="noStrike" cap="none">
                <a:solidFill>
                  <a:schemeClr val="dk2"/>
                </a:solidFill>
                <a:latin typeface="Arial"/>
                <a:ea typeface="Arial"/>
                <a:cs typeface="Arial"/>
                <a:sym typeface="Arial"/>
              </a:defRPr>
            </a:lvl3pPr>
            <a:lvl4pPr marL="2438339" marR="0" lvl="3" indent="-457189" algn="l" rtl="0">
              <a:lnSpc>
                <a:spcPct val="100000"/>
              </a:lnSpc>
              <a:spcBef>
                <a:spcPts val="480"/>
              </a:spcBef>
              <a:spcAft>
                <a:spcPts val="0"/>
              </a:spcAft>
              <a:buClr>
                <a:schemeClr val="accent1"/>
              </a:buClr>
              <a:buSzPts val="1800"/>
              <a:buFont typeface="Arial"/>
              <a:buChar char="–"/>
              <a:defRPr sz="1400" b="0" i="0" u="none" strike="noStrike" cap="none">
                <a:solidFill>
                  <a:schemeClr val="dk2"/>
                </a:solidFill>
                <a:latin typeface="Arial"/>
                <a:ea typeface="Arial"/>
                <a:cs typeface="Arial"/>
                <a:sym typeface="Arial"/>
              </a:defRPr>
            </a:lvl4pPr>
            <a:lvl5pPr marL="3047924" marR="0" lvl="4" indent="-457189" algn="l" rtl="0">
              <a:lnSpc>
                <a:spcPct val="100000"/>
              </a:lnSpc>
              <a:spcBef>
                <a:spcPts val="480"/>
              </a:spcBef>
              <a:spcAft>
                <a:spcPts val="0"/>
              </a:spcAft>
              <a:buClr>
                <a:schemeClr val="accent1"/>
              </a:buClr>
              <a:buSzPts val="1800"/>
              <a:buFont typeface="Arial"/>
              <a:buChar char="»"/>
              <a:defRPr sz="1400" b="0" i="0" u="none" strike="noStrike" cap="none">
                <a:solidFill>
                  <a:schemeClr val="dk2"/>
                </a:solidFill>
                <a:latin typeface="Arial"/>
                <a:ea typeface="Arial"/>
                <a:cs typeface="Arial"/>
                <a:sym typeface="Arial"/>
              </a:defRPr>
            </a:lvl5pPr>
            <a:lvl6pPr marL="3657509" marR="0" lvl="5" indent="-457189" algn="l" rtl="0">
              <a:lnSpc>
                <a:spcPct val="100000"/>
              </a:lnSpc>
              <a:spcBef>
                <a:spcPts val="48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6pPr>
            <a:lvl7pPr marL="4267093" marR="0" lvl="6" indent="-457189" algn="l" rtl="0">
              <a:lnSpc>
                <a:spcPct val="100000"/>
              </a:lnSpc>
              <a:spcBef>
                <a:spcPts val="48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7pPr>
            <a:lvl8pPr marL="4876678" marR="0" lvl="7" indent="-457189" algn="l" rtl="0">
              <a:lnSpc>
                <a:spcPct val="100000"/>
              </a:lnSpc>
              <a:spcBef>
                <a:spcPts val="48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8pPr>
            <a:lvl9pPr marL="5486263" marR="0" lvl="8" indent="-457189" algn="l" rtl="0">
              <a:lnSpc>
                <a:spcPct val="100000"/>
              </a:lnSpc>
              <a:spcBef>
                <a:spcPts val="48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9pPr>
          </a:lstStyle>
          <a:p>
            <a:r>
              <a:rPr lang="en-US" i="1" kern="0" dirty="0"/>
              <a:t>Mandate to define main data specifications for the Data Catalog (“Core Services”).</a:t>
            </a:r>
          </a:p>
          <a:p>
            <a:pPr lvl="1"/>
            <a:r>
              <a:rPr lang="en-US" i="1" kern="0" dirty="0"/>
              <a:t>Datatype footprint definition</a:t>
            </a:r>
          </a:p>
          <a:p>
            <a:pPr lvl="1"/>
            <a:r>
              <a:rPr lang="en-US" i="1" kern="0" dirty="0"/>
              <a:t>Datatype name, description, group-type.</a:t>
            </a:r>
          </a:p>
          <a:p>
            <a:pPr lvl="1"/>
            <a:r>
              <a:rPr lang="en-US" i="1" kern="0" dirty="0"/>
              <a:t>Attribute based schemas (name, type, description,…)</a:t>
            </a:r>
          </a:p>
          <a:p>
            <a:pPr lvl="1"/>
            <a:r>
              <a:rPr lang="en-US" i="1" kern="0" dirty="0"/>
              <a:t>Agreed file format - if any</a:t>
            </a:r>
          </a:p>
          <a:p>
            <a:pPr lvl="1"/>
            <a:r>
              <a:rPr lang="en-US" i="1" kern="0" dirty="0"/>
              <a:t>Set the contextual Reference data (type, governance, values,…)</a:t>
            </a:r>
          </a:p>
          <a:p>
            <a:r>
              <a:rPr lang="en-US" i="1" kern="0" dirty="0"/>
              <a:t>Progressively moving to “Data Concepts” – engaging with PMC to assist “Projects”</a:t>
            </a:r>
          </a:p>
          <a:p>
            <a:pPr lvl="1"/>
            <a:r>
              <a:rPr lang="en-US" i="1" kern="0" dirty="0"/>
              <a:t>Ensuring the coherency of the catalog - “Body of Knowledge” – joining the dots.</a:t>
            </a:r>
          </a:p>
          <a:p>
            <a:pPr lvl="1"/>
            <a:r>
              <a:rPr lang="en-US" i="1" kern="0" dirty="0"/>
              <a:t>Bringing people (SMEs and Architect) to support Projects – and DDMS “Content” models.</a:t>
            </a:r>
          </a:p>
          <a:p>
            <a:pPr lvl="1"/>
            <a:endParaRPr lang="en-US" kern="0" dirty="0"/>
          </a:p>
        </p:txBody>
      </p:sp>
    </p:spTree>
    <p:extLst>
      <p:ext uri="{BB962C8B-B14F-4D97-AF65-F5344CB8AC3E}">
        <p14:creationId xmlns:p14="http://schemas.microsoft.com/office/powerpoint/2010/main" val="13585171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OSDU Data Platform</a:t>
            </a:r>
            <a:endParaRPr lang="en-GB" b="0" dirty="0"/>
          </a:p>
        </p:txBody>
      </p:sp>
    </p:spTree>
    <p:extLst>
      <p:ext uri="{BB962C8B-B14F-4D97-AF65-F5344CB8AC3E}">
        <p14:creationId xmlns:p14="http://schemas.microsoft.com/office/powerpoint/2010/main" val="3490766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C59E45B-B3AC-4CD4-AB6E-1F37BF029A5B}"/>
              </a:ext>
            </a:extLst>
          </p:cNvPr>
          <p:cNvSpPr>
            <a:spLocks noGrp="1"/>
          </p:cNvSpPr>
          <p:nvPr>
            <p:ph type="title"/>
          </p:nvPr>
        </p:nvSpPr>
        <p:spPr/>
        <p:txBody>
          <a:bodyPr/>
          <a:lstStyle/>
          <a:p>
            <a:r>
              <a:rPr lang="en-US">
                <a:latin typeface="Arial Narrow" panose="020B0606020202030204" pitchFamily="34" charset="0"/>
              </a:rPr>
              <a:t>System Design Principles</a:t>
            </a:r>
          </a:p>
        </p:txBody>
      </p:sp>
      <p:sp>
        <p:nvSpPr>
          <p:cNvPr id="6" name="Content Placeholder 5">
            <a:extLst>
              <a:ext uri="{FF2B5EF4-FFF2-40B4-BE49-F238E27FC236}">
                <a16:creationId xmlns:a16="http://schemas.microsoft.com/office/drawing/2014/main" id="{DFF9A3F4-BE5A-4F0C-9A2E-2A389D1F5A38}"/>
              </a:ext>
            </a:extLst>
          </p:cNvPr>
          <p:cNvSpPr>
            <a:spLocks noGrp="1"/>
          </p:cNvSpPr>
          <p:nvPr>
            <p:ph sz="half" idx="1"/>
          </p:nvPr>
        </p:nvSpPr>
        <p:spPr/>
        <p:txBody>
          <a:bodyPr>
            <a:normAutofit lnSpcReduction="10000"/>
          </a:bodyPr>
          <a:lstStyle/>
          <a:p>
            <a:pPr marL="0" indent="0">
              <a:buNone/>
            </a:pPr>
            <a:r>
              <a:rPr lang="en-US" sz="2400" dirty="0">
                <a:solidFill>
                  <a:srgbClr val="00667F"/>
                </a:solidFill>
                <a:latin typeface="Arial Narrow" panose="020B0606020202030204" pitchFamily="34" charset="0"/>
              </a:rPr>
              <a:t>Agility</a:t>
            </a:r>
          </a:p>
          <a:p>
            <a:pPr lvl="1">
              <a:buClr>
                <a:schemeClr val="accent3">
                  <a:lumMod val="75000"/>
                </a:schemeClr>
              </a:buClr>
            </a:pPr>
            <a:r>
              <a:rPr lang="en-US" sz="2000" dirty="0">
                <a:solidFill>
                  <a:schemeClr val="tx1"/>
                </a:solidFill>
              </a:rPr>
              <a:t>Take a user centric approach</a:t>
            </a:r>
          </a:p>
          <a:p>
            <a:pPr lvl="1">
              <a:buClr>
                <a:schemeClr val="accent3">
                  <a:lumMod val="75000"/>
                </a:schemeClr>
              </a:buClr>
            </a:pPr>
            <a:r>
              <a:rPr lang="en-US" sz="2000" dirty="0">
                <a:solidFill>
                  <a:schemeClr val="tx1"/>
                </a:solidFill>
              </a:rPr>
              <a:t>Microservices architecture</a:t>
            </a:r>
          </a:p>
          <a:p>
            <a:pPr lvl="1">
              <a:buClr>
                <a:schemeClr val="accent3">
                  <a:lumMod val="75000"/>
                </a:schemeClr>
              </a:buClr>
            </a:pPr>
            <a:r>
              <a:rPr lang="en-US" sz="2000" dirty="0">
                <a:solidFill>
                  <a:schemeClr val="tx1"/>
                </a:solidFill>
              </a:rPr>
              <a:t>Aligned autonomous teams</a:t>
            </a:r>
          </a:p>
          <a:p>
            <a:pPr lvl="1">
              <a:buClr>
                <a:schemeClr val="accent3">
                  <a:lumMod val="75000"/>
                </a:schemeClr>
              </a:buClr>
            </a:pPr>
            <a:r>
              <a:rPr lang="en-US" sz="2000" dirty="0">
                <a:solidFill>
                  <a:schemeClr val="tx1"/>
                </a:solidFill>
              </a:rPr>
              <a:t>Continuous delivery and feedback</a:t>
            </a:r>
          </a:p>
          <a:p>
            <a:endParaRPr lang="en-US" sz="2400" dirty="0">
              <a:solidFill>
                <a:srgbClr val="00667F"/>
              </a:solidFill>
              <a:latin typeface="Arial Narrow" panose="020B0606020202030204" pitchFamily="34" charset="0"/>
            </a:endParaRPr>
          </a:p>
          <a:p>
            <a:pPr marL="0" indent="0">
              <a:buNone/>
            </a:pPr>
            <a:r>
              <a:rPr lang="en-US" sz="2400" dirty="0">
                <a:solidFill>
                  <a:srgbClr val="00667F"/>
                </a:solidFill>
                <a:latin typeface="Arial Narrow" panose="020B0606020202030204" pitchFamily="34" charset="0"/>
              </a:rPr>
              <a:t>Security</a:t>
            </a:r>
          </a:p>
          <a:p>
            <a:pPr lvl="1">
              <a:buClr>
                <a:schemeClr val="accent3">
                  <a:lumMod val="75000"/>
                </a:schemeClr>
              </a:buClr>
            </a:pPr>
            <a:r>
              <a:rPr lang="en-US" sz="2000" dirty="0">
                <a:solidFill>
                  <a:schemeClr val="tx1"/>
                </a:solidFill>
              </a:rPr>
              <a:t>Make security everybody’s concern</a:t>
            </a:r>
          </a:p>
          <a:p>
            <a:pPr lvl="1">
              <a:buClr>
                <a:schemeClr val="accent3">
                  <a:lumMod val="75000"/>
                </a:schemeClr>
              </a:buClr>
            </a:pPr>
            <a:r>
              <a:rPr lang="en-US" sz="2000" dirty="0">
                <a:solidFill>
                  <a:schemeClr val="tx1"/>
                </a:solidFill>
              </a:rPr>
              <a:t>Leverage cloud provider expertise </a:t>
            </a:r>
          </a:p>
          <a:p>
            <a:pPr lvl="1">
              <a:buClr>
                <a:schemeClr val="accent3">
                  <a:lumMod val="75000"/>
                </a:schemeClr>
              </a:buClr>
            </a:pPr>
            <a:r>
              <a:rPr lang="en-US" sz="2000" dirty="0">
                <a:solidFill>
                  <a:schemeClr val="tx1"/>
                </a:solidFill>
              </a:rPr>
              <a:t>Protect data as the most valuable asset</a:t>
            </a:r>
          </a:p>
          <a:p>
            <a:pPr lvl="1">
              <a:buClr>
                <a:schemeClr val="accent3">
                  <a:lumMod val="75000"/>
                </a:schemeClr>
              </a:buClr>
            </a:pPr>
            <a:r>
              <a:rPr lang="en-US" sz="2000" dirty="0">
                <a:solidFill>
                  <a:schemeClr val="tx1"/>
                </a:solidFill>
              </a:rPr>
              <a:t>Put customer in control of data and users</a:t>
            </a:r>
          </a:p>
          <a:p>
            <a:endParaRPr lang="en-US" sz="2400" dirty="0">
              <a:solidFill>
                <a:srgbClr val="00667F"/>
              </a:solidFill>
              <a:latin typeface="Arial Narrow" panose="020B0606020202030204" pitchFamily="34" charset="0"/>
            </a:endParaRPr>
          </a:p>
        </p:txBody>
      </p:sp>
      <p:sp>
        <p:nvSpPr>
          <p:cNvPr id="2" name="Content Placeholder 1">
            <a:extLst>
              <a:ext uri="{FF2B5EF4-FFF2-40B4-BE49-F238E27FC236}">
                <a16:creationId xmlns:a16="http://schemas.microsoft.com/office/drawing/2014/main" id="{05DB9830-12E6-47AA-89B3-D697F8EE7203}"/>
              </a:ext>
            </a:extLst>
          </p:cNvPr>
          <p:cNvSpPr>
            <a:spLocks noGrp="1"/>
          </p:cNvSpPr>
          <p:nvPr>
            <p:ph sz="half" idx="10"/>
          </p:nvPr>
        </p:nvSpPr>
        <p:spPr/>
        <p:txBody>
          <a:bodyPr>
            <a:normAutofit fontScale="92500" lnSpcReduction="20000"/>
          </a:bodyPr>
          <a:lstStyle/>
          <a:p>
            <a:pPr marL="0" indent="0">
              <a:buNone/>
            </a:pPr>
            <a:r>
              <a:rPr lang="en-US" sz="2400" dirty="0">
                <a:solidFill>
                  <a:srgbClr val="00667F"/>
                </a:solidFill>
                <a:latin typeface="Arial Narrow" panose="020B0606020202030204" pitchFamily="34" charset="0"/>
              </a:rPr>
              <a:t>DevOps</a:t>
            </a:r>
          </a:p>
          <a:p>
            <a:pPr lvl="1">
              <a:buClr>
                <a:schemeClr val="accent3">
                  <a:lumMod val="75000"/>
                </a:schemeClr>
              </a:buClr>
            </a:pPr>
            <a:r>
              <a:rPr lang="en-US" sz="2133" dirty="0">
                <a:solidFill>
                  <a:schemeClr val="tx1"/>
                </a:solidFill>
              </a:rPr>
              <a:t>Minimize impact to operational instances</a:t>
            </a:r>
          </a:p>
          <a:p>
            <a:pPr lvl="1">
              <a:buClr>
                <a:schemeClr val="accent3">
                  <a:lumMod val="75000"/>
                </a:schemeClr>
              </a:buClr>
            </a:pPr>
            <a:r>
              <a:rPr lang="en-US" sz="2133" dirty="0">
                <a:solidFill>
                  <a:schemeClr val="tx1"/>
                </a:solidFill>
              </a:rPr>
              <a:t>Monitor everything important to the user</a:t>
            </a:r>
          </a:p>
          <a:p>
            <a:pPr lvl="1">
              <a:buClr>
                <a:schemeClr val="accent3">
                  <a:lumMod val="75000"/>
                </a:schemeClr>
              </a:buClr>
            </a:pPr>
            <a:r>
              <a:rPr lang="en-US" sz="2133" dirty="0">
                <a:solidFill>
                  <a:schemeClr val="tx1"/>
                </a:solidFill>
              </a:rPr>
              <a:t>Favor managed offerings</a:t>
            </a:r>
          </a:p>
          <a:p>
            <a:pPr lvl="1">
              <a:buClr>
                <a:schemeClr val="accent3">
                  <a:lumMod val="75000"/>
                </a:schemeClr>
              </a:buClr>
            </a:pPr>
            <a:r>
              <a:rPr lang="en-US" sz="2133" dirty="0">
                <a:solidFill>
                  <a:schemeClr val="tx1"/>
                </a:solidFill>
              </a:rPr>
              <a:t>Use robust and fault tolerant patterns</a:t>
            </a:r>
          </a:p>
          <a:p>
            <a:pPr lvl="1">
              <a:buClr>
                <a:schemeClr val="accent3">
                  <a:lumMod val="75000"/>
                </a:schemeClr>
              </a:buClr>
            </a:pPr>
            <a:r>
              <a:rPr lang="en-US" sz="2133" dirty="0">
                <a:solidFill>
                  <a:schemeClr val="tx1"/>
                </a:solidFill>
              </a:rPr>
              <a:t>Automate at every step</a:t>
            </a:r>
          </a:p>
          <a:p>
            <a:pPr lvl="1">
              <a:buClr>
                <a:schemeClr val="accent3">
                  <a:lumMod val="75000"/>
                </a:schemeClr>
              </a:buClr>
            </a:pPr>
            <a:r>
              <a:rPr lang="en-US" sz="2133" dirty="0">
                <a:solidFill>
                  <a:schemeClr val="tx1"/>
                </a:solidFill>
              </a:rPr>
              <a:t>Focus on few languages and frameworks</a:t>
            </a:r>
          </a:p>
          <a:p>
            <a:endParaRPr lang="en-US" sz="2400" dirty="0">
              <a:solidFill>
                <a:srgbClr val="00667F"/>
              </a:solidFill>
              <a:latin typeface="Arial Narrow" panose="020B0606020202030204" pitchFamily="34" charset="0"/>
            </a:endParaRPr>
          </a:p>
          <a:p>
            <a:pPr marL="0" indent="0">
              <a:buNone/>
            </a:pPr>
            <a:r>
              <a:rPr lang="en-US" sz="2400" dirty="0">
                <a:solidFill>
                  <a:srgbClr val="00667F"/>
                </a:solidFill>
                <a:latin typeface="Arial Narrow" panose="020B0606020202030204" pitchFamily="34" charset="0"/>
              </a:rPr>
              <a:t>Poly Cloud</a:t>
            </a:r>
          </a:p>
          <a:p>
            <a:pPr lvl="1">
              <a:buClr>
                <a:schemeClr val="accent3">
                  <a:lumMod val="75000"/>
                </a:schemeClr>
              </a:buClr>
            </a:pPr>
            <a:r>
              <a:rPr lang="en-US" sz="2133" dirty="0">
                <a:solidFill>
                  <a:schemeClr val="tx1"/>
                </a:solidFill>
              </a:rPr>
              <a:t>Avoid the least common denominator</a:t>
            </a:r>
          </a:p>
          <a:p>
            <a:pPr lvl="1">
              <a:buClr>
                <a:schemeClr val="accent3">
                  <a:lumMod val="75000"/>
                </a:schemeClr>
              </a:buClr>
            </a:pPr>
            <a:r>
              <a:rPr lang="en-US" sz="2133" dirty="0">
                <a:solidFill>
                  <a:schemeClr val="tx1"/>
                </a:solidFill>
              </a:rPr>
              <a:t>Adopt community (Open Source) APIs, or develop SPI to ease portability</a:t>
            </a:r>
          </a:p>
        </p:txBody>
      </p:sp>
    </p:spTree>
    <p:extLst>
      <p:ext uri="{BB962C8B-B14F-4D97-AF65-F5344CB8AC3E}">
        <p14:creationId xmlns:p14="http://schemas.microsoft.com/office/powerpoint/2010/main" val="2617644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CFAC6E-AE85-48C4-8432-4574C47BE870}"/>
              </a:ext>
            </a:extLst>
          </p:cNvPr>
          <p:cNvSpPr>
            <a:spLocks noGrp="1"/>
          </p:cNvSpPr>
          <p:nvPr>
            <p:ph type="title"/>
          </p:nvPr>
        </p:nvSpPr>
        <p:spPr/>
        <p:txBody>
          <a:bodyPr/>
          <a:lstStyle/>
          <a:p>
            <a:r>
              <a:rPr lang="en-US"/>
              <a:t>OSDU Data Platform Software Components</a:t>
            </a:r>
          </a:p>
        </p:txBody>
      </p:sp>
      <p:pic>
        <p:nvPicPr>
          <p:cNvPr id="5" name="Content Placeholder 4" descr="Graphical user interface, application, website&#10;&#10;Description automatically generated">
            <a:extLst>
              <a:ext uri="{FF2B5EF4-FFF2-40B4-BE49-F238E27FC236}">
                <a16:creationId xmlns:a16="http://schemas.microsoft.com/office/drawing/2014/main" id="{8D0B23D8-4EA5-42AD-9E46-E698F7317D7E}"/>
              </a:ext>
            </a:extLst>
          </p:cNvPr>
          <p:cNvPicPr>
            <a:picLocks noGrp="1"/>
          </p:cNvPicPr>
          <p:nvPr>
            <p:ph idx="1"/>
          </p:nvPr>
        </p:nvPicPr>
        <p:blipFill>
          <a:blip r:embed="rId2"/>
          <a:stretch>
            <a:fillRect/>
          </a:stretch>
        </p:blipFill>
        <p:spPr>
          <a:xfrm>
            <a:off x="1681404" y="1600200"/>
            <a:ext cx="8829191" cy="4525963"/>
          </a:xfrm>
          <a:prstGeom prst="rect">
            <a:avLst/>
          </a:prstGeom>
        </p:spPr>
      </p:pic>
    </p:spTree>
    <p:extLst>
      <p:ext uri="{BB962C8B-B14F-4D97-AF65-F5344CB8AC3E}">
        <p14:creationId xmlns:p14="http://schemas.microsoft.com/office/powerpoint/2010/main" val="1444723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2F59F7-3A6A-4393-964D-E294B1B20ABF}"/>
              </a:ext>
            </a:extLst>
          </p:cNvPr>
          <p:cNvPicPr>
            <a:picLocks noChangeAspect="1"/>
          </p:cNvPicPr>
          <p:nvPr/>
        </p:nvPicPr>
        <p:blipFill>
          <a:blip r:embed="rId2"/>
          <a:stretch>
            <a:fillRect/>
          </a:stretch>
        </p:blipFill>
        <p:spPr>
          <a:xfrm>
            <a:off x="7162684" y="2713263"/>
            <a:ext cx="3957044" cy="1845868"/>
          </a:xfrm>
          <a:prstGeom prst="rect">
            <a:avLst/>
          </a:prstGeom>
        </p:spPr>
      </p:pic>
      <p:pic>
        <p:nvPicPr>
          <p:cNvPr id="6" name="Picture 5">
            <a:extLst>
              <a:ext uri="{FF2B5EF4-FFF2-40B4-BE49-F238E27FC236}">
                <a16:creationId xmlns:a16="http://schemas.microsoft.com/office/drawing/2014/main" id="{82A87E3A-72FD-4551-B69C-84ACDBBA75E7}"/>
              </a:ext>
            </a:extLst>
          </p:cNvPr>
          <p:cNvPicPr>
            <a:picLocks noChangeAspect="1"/>
          </p:cNvPicPr>
          <p:nvPr/>
        </p:nvPicPr>
        <p:blipFill>
          <a:blip r:embed="rId3"/>
          <a:stretch>
            <a:fillRect/>
          </a:stretch>
        </p:blipFill>
        <p:spPr>
          <a:xfrm>
            <a:off x="4533644" y="207838"/>
            <a:ext cx="3745528" cy="2231236"/>
          </a:xfrm>
          <a:prstGeom prst="rect">
            <a:avLst/>
          </a:prstGeom>
        </p:spPr>
      </p:pic>
      <p:pic>
        <p:nvPicPr>
          <p:cNvPr id="8" name="Picture 7">
            <a:extLst>
              <a:ext uri="{FF2B5EF4-FFF2-40B4-BE49-F238E27FC236}">
                <a16:creationId xmlns:a16="http://schemas.microsoft.com/office/drawing/2014/main" id="{97613A89-78D4-4A47-82EF-60D6337C99AE}"/>
              </a:ext>
            </a:extLst>
          </p:cNvPr>
          <p:cNvPicPr>
            <a:picLocks noChangeAspect="1"/>
          </p:cNvPicPr>
          <p:nvPr/>
        </p:nvPicPr>
        <p:blipFill>
          <a:blip r:embed="rId4"/>
          <a:stretch>
            <a:fillRect/>
          </a:stretch>
        </p:blipFill>
        <p:spPr>
          <a:xfrm>
            <a:off x="4281538" y="4559131"/>
            <a:ext cx="3628924" cy="1985770"/>
          </a:xfrm>
          <a:prstGeom prst="rect">
            <a:avLst/>
          </a:prstGeom>
        </p:spPr>
      </p:pic>
      <p:pic>
        <p:nvPicPr>
          <p:cNvPr id="10" name="Picture 9">
            <a:extLst>
              <a:ext uri="{FF2B5EF4-FFF2-40B4-BE49-F238E27FC236}">
                <a16:creationId xmlns:a16="http://schemas.microsoft.com/office/drawing/2014/main" id="{6951BFD1-D299-41AC-BD67-05BEF90BDD5C}"/>
              </a:ext>
            </a:extLst>
          </p:cNvPr>
          <p:cNvPicPr>
            <a:picLocks noChangeAspect="1"/>
          </p:cNvPicPr>
          <p:nvPr/>
        </p:nvPicPr>
        <p:blipFill>
          <a:blip r:embed="rId5"/>
          <a:stretch>
            <a:fillRect/>
          </a:stretch>
        </p:blipFill>
        <p:spPr>
          <a:xfrm>
            <a:off x="485408" y="650339"/>
            <a:ext cx="3189125" cy="5563252"/>
          </a:xfrm>
          <a:prstGeom prst="rect">
            <a:avLst/>
          </a:prstGeom>
        </p:spPr>
      </p:pic>
      <p:sp>
        <p:nvSpPr>
          <p:cNvPr id="11" name="TextBox 10">
            <a:extLst>
              <a:ext uri="{FF2B5EF4-FFF2-40B4-BE49-F238E27FC236}">
                <a16:creationId xmlns:a16="http://schemas.microsoft.com/office/drawing/2014/main" id="{0B183539-766F-4FF9-BB28-6CD95E3BD439}"/>
              </a:ext>
            </a:extLst>
          </p:cNvPr>
          <p:cNvSpPr txBox="1"/>
          <p:nvPr/>
        </p:nvSpPr>
        <p:spPr>
          <a:xfrm>
            <a:off x="4173716" y="2921168"/>
            <a:ext cx="2489784" cy="1015663"/>
          </a:xfrm>
          <a:prstGeom prst="rect">
            <a:avLst/>
          </a:prstGeom>
          <a:noFill/>
        </p:spPr>
        <p:txBody>
          <a:bodyPr wrap="none" rtlCol="0">
            <a:spAutoFit/>
          </a:bodyPr>
          <a:lstStyle/>
          <a:p>
            <a:pPr algn="ctr"/>
            <a:r>
              <a:rPr lang="nb-NO" sz="3600" b="1"/>
              <a:t>OSDU APIs</a:t>
            </a:r>
          </a:p>
          <a:p>
            <a:pPr algn="ctr"/>
            <a:r>
              <a:rPr lang="nb-NO" sz="2400" b="1"/>
              <a:t>High </a:t>
            </a:r>
            <a:r>
              <a:rPr lang="nb-NO" sz="2400" b="1" err="1"/>
              <a:t>level</a:t>
            </a:r>
            <a:endParaRPr lang="en-GB" sz="2400" b="1"/>
          </a:p>
        </p:txBody>
      </p:sp>
    </p:spTree>
    <p:extLst>
      <p:ext uri="{BB962C8B-B14F-4D97-AF65-F5344CB8AC3E}">
        <p14:creationId xmlns:p14="http://schemas.microsoft.com/office/powerpoint/2010/main" val="2542911532"/>
      </p:ext>
    </p:extLst>
  </p:cSld>
  <p:clrMapOvr>
    <a:masterClrMapping/>
  </p:clrMapOvr>
</p:sld>
</file>

<file path=ppt/theme/theme1.xml><?xml version="1.0" encoding="utf-8"?>
<a:theme xmlns:a="http://schemas.openxmlformats.org/drawingml/2006/main" name="Office-tema">
  <a:themeElements>
    <a:clrScheme name="New Statoil Template">
      <a:dk1>
        <a:srgbClr val="000000"/>
      </a:dk1>
      <a:lt1>
        <a:srgbClr val="FFFFFF"/>
      </a:lt1>
      <a:dk2>
        <a:srgbClr val="93001E"/>
      </a:dk2>
      <a:lt2>
        <a:srgbClr val="E0E4E7"/>
      </a:lt2>
      <a:accent1>
        <a:srgbClr val="FF0942"/>
      </a:accent1>
      <a:accent2>
        <a:srgbClr val="103445"/>
      </a:accent2>
      <a:accent3>
        <a:srgbClr val="00707A"/>
      </a:accent3>
      <a:accent4>
        <a:srgbClr val="CDEBF5"/>
      </a:accent4>
      <a:accent5>
        <a:srgbClr val="DEFAEC"/>
      </a:accent5>
      <a:accent6>
        <a:srgbClr val="FFE7D6"/>
      </a:accent6>
      <a:hlink>
        <a:srgbClr val="93001E"/>
      </a:hlink>
      <a:folHlink>
        <a:srgbClr val="93001E"/>
      </a:folHlink>
    </a:clrScheme>
    <a:fontScheme name="Equinor">
      <a:majorFont>
        <a:latin typeface="Equinor Beta Medium"/>
        <a:ea typeface=""/>
        <a:cs typeface=""/>
      </a:majorFont>
      <a:minorFont>
        <a:latin typeface="Equinor Bet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quinor_PPT_Template.potx" id="{6E1DA6A6-23FA-4742-9992-BA83FA2C270C}" vid="{8B19BB45-2CC5-4CBD-8C32-327C601864AA}"/>
    </a:ext>
  </a:extLst>
</a:theme>
</file>

<file path=ppt/theme/theme2.xml><?xml version="1.0" encoding="utf-8"?>
<a:theme xmlns:a="http://schemas.openxmlformats.org/drawingml/2006/main" name="1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External presentations.potx" id="{83822148-8EED-43A0-8411-6959F61A75B5}" vid="{CAD868F6-9B46-4364-AFFE-41CAEBE8C579}"/>
    </a:ext>
  </a:extLst>
</a:theme>
</file>

<file path=ppt/theme/theme3.xml><?xml version="1.0" encoding="utf-8"?>
<a:theme xmlns:a="http://schemas.openxmlformats.org/drawingml/2006/main" name="4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Internal presentations and PDF Export.potx" id="{1AE95541-1898-4D9C-99A2-4E58D8E6BE67}" vid="{2360C6F5-8008-4751-80D4-64FB974A1F37}"/>
    </a:ext>
  </a:extLst>
</a:theme>
</file>

<file path=ppt/theme/theme4.xml><?xml version="1.0" encoding="utf-8"?>
<a:theme xmlns:a="http://schemas.openxmlformats.org/drawingml/2006/main" name="3_Office-tema">
  <a:themeElements>
    <a:clrScheme name="Equinor palette">
      <a:dk1>
        <a:srgbClr val="333333"/>
      </a:dk1>
      <a:lt1>
        <a:srgbClr val="FFFFFF"/>
      </a:lt1>
      <a:dk2>
        <a:srgbClr val="7D0023"/>
      </a:dk2>
      <a:lt2>
        <a:srgbClr val="E0E4E7"/>
      </a:lt2>
      <a:accent1>
        <a:srgbClr val="243746"/>
      </a:accent1>
      <a:accent2>
        <a:srgbClr val="007079"/>
      </a:accent2>
      <a:accent3>
        <a:srgbClr val="DFF5FF"/>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quinor corporate template .potx" id="{B6C8F20C-A55D-4B51-85F8-5BA516B42600}" vid="{DE1C57A0-6917-4810-8DA9-139330FF18EA}"/>
    </a:ext>
  </a:extLst>
</a:theme>
</file>

<file path=ppt/theme/theme5.xml><?xml version="1.0" encoding="utf-8"?>
<a:theme xmlns:a="http://schemas.openxmlformats.org/drawingml/2006/main" name="1_Office Theme">
  <a:themeElements>
    <a:clrScheme name="Custom 2">
      <a:dk1>
        <a:srgbClr val="000000"/>
      </a:dk1>
      <a:lt1>
        <a:srgbClr val="FFFFFF"/>
      </a:lt1>
      <a:dk2>
        <a:srgbClr val="465052"/>
      </a:dk2>
      <a:lt2>
        <a:srgbClr val="C3C2C2"/>
      </a:lt2>
      <a:accent1>
        <a:srgbClr val="00667F"/>
      </a:accent1>
      <a:accent2>
        <a:srgbClr val="00A6DE"/>
      </a:accent2>
      <a:accent3>
        <a:srgbClr val="007C66"/>
      </a:accent3>
      <a:accent4>
        <a:srgbClr val="DD7D28"/>
      </a:accent4>
      <a:accent5>
        <a:srgbClr val="79447B"/>
      </a:accent5>
      <a:accent6>
        <a:srgbClr val="009959"/>
      </a:accent6>
      <a:hlink>
        <a:srgbClr val="00667F"/>
      </a:hlink>
      <a:folHlink>
        <a:srgbClr val="0066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3_Office Theme">
  <a:themeElements>
    <a:clrScheme name="Custom 2">
      <a:dk1>
        <a:srgbClr val="000000"/>
      </a:dk1>
      <a:lt1>
        <a:sysClr val="window" lastClr="FFFFFF"/>
      </a:lt1>
      <a:dk2>
        <a:srgbClr val="465052"/>
      </a:dk2>
      <a:lt2>
        <a:srgbClr val="C3C2C2"/>
      </a:lt2>
      <a:accent1>
        <a:srgbClr val="00667F"/>
      </a:accent1>
      <a:accent2>
        <a:srgbClr val="00A6DE"/>
      </a:accent2>
      <a:accent3>
        <a:srgbClr val="007C66"/>
      </a:accent3>
      <a:accent4>
        <a:srgbClr val="DD7D28"/>
      </a:accent4>
      <a:accent5>
        <a:srgbClr val="79447B"/>
      </a:accent5>
      <a:accent6>
        <a:srgbClr val="009959"/>
      </a:accent6>
      <a:hlink>
        <a:srgbClr val="00667F"/>
      </a:hlink>
      <a:folHlink>
        <a:srgbClr val="00667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ca000b51-c985-446d-b0df-6d0d4a052946">
      <UserInfo>
        <DisplayName>André Ivarjord Røsbak</DisplayName>
        <AccountId>1923</AccountId>
        <AccountType/>
      </UserInfo>
      <UserInfo>
        <DisplayName>John Henry Henriksen</DisplayName>
        <AccountId>2074</AccountId>
        <AccountType/>
      </UserInfo>
      <UserInfo>
        <DisplayName>Stine Vardehaug</DisplayName>
        <AccountId>1886</AccountId>
        <AccountType/>
      </UserInfo>
      <UserInfo>
        <DisplayName>Greta Ueland Dalseth (Bouvet ASA)</DisplayName>
        <AccountId>2348</AccountId>
        <AccountType/>
      </UserInfo>
      <UserInfo>
        <DisplayName>Esmin Puskar</DisplayName>
        <AccountId>2352</AccountId>
        <AccountType/>
      </UserInfo>
      <UserInfo>
        <DisplayName>Arun Mantravadi</DisplayName>
        <AccountId>2353</AccountId>
        <AccountType/>
      </UserInfo>
      <UserInfo>
        <DisplayName>Elisabeth Brandeggen</DisplayName>
        <AccountId>2354</AccountId>
        <AccountType/>
      </UserInfo>
      <UserInfo>
        <DisplayName>Torgeir Hegerstrøm</DisplayName>
        <AccountId>2355</AccountId>
        <AccountType/>
      </UserInfo>
      <UserInfo>
        <DisplayName>Erik Sørhaug</DisplayName>
        <AccountId>2356</AccountId>
        <AccountType/>
      </UserInfo>
      <UserInfo>
        <DisplayName>Vinicius de Lacerda</DisplayName>
        <AccountId>2357</AccountId>
        <AccountType/>
      </UserInfo>
      <UserInfo>
        <DisplayName>Arne Gilje</DisplayName>
        <AccountId>2358</AccountId>
        <AccountType/>
      </UserInfo>
      <UserInfo>
        <DisplayName>Per Kristian Grønvik</DisplayName>
        <AccountId>2570</AccountId>
        <AccountType/>
      </UserInfo>
      <UserInfo>
        <DisplayName>Casper Paulsen Flæte</DisplayName>
        <AccountId>2614</AccountId>
        <AccountType/>
      </UserInfo>
      <UserInfo>
        <DisplayName>Olli-Petteri Hallikainen</DisplayName>
        <AccountId>2652</AccountId>
        <AccountType/>
      </UserInfo>
      <UserInfo>
        <DisplayName>Paul Doubleday</DisplayName>
        <AccountId>2669</AccountId>
        <AccountType/>
      </UserInfo>
      <UserInfo>
        <DisplayName>Fernanda Perusin Bueno</DisplayName>
        <AccountId>2678</AccountId>
        <AccountType/>
      </UserInfo>
      <UserInfo>
        <DisplayName>Stefan Meiforth Gulbrandsen</DisplayName>
        <AccountId>2694</AccountId>
        <AccountType/>
      </UserInfo>
      <UserInfo>
        <DisplayName>Renate Eneroth</DisplayName>
        <AccountId>2934</AccountId>
        <AccountType/>
      </UserInfo>
      <UserInfo>
        <DisplayName>Trine M. Øfeldt</DisplayName>
        <AccountId>3011</AccountId>
        <AccountType/>
      </UserInfo>
      <UserInfo>
        <DisplayName>Simon Davies</DisplayName>
        <AccountId>3073</AccountId>
        <AccountType/>
      </UserInfo>
      <UserInfo>
        <DisplayName>Anne Rossbach Hammer</DisplayName>
        <AccountId>2657</AccountId>
        <AccountType/>
      </UserInfo>
      <UserInfo>
        <DisplayName>Gisle Kvevik</DisplayName>
        <AccountId>3085</AccountId>
        <AccountType/>
      </UserInfo>
      <UserInfo>
        <DisplayName>Olav Landstad</DisplayName>
        <AccountId>1454</AccountId>
        <AccountType/>
      </UserInfo>
      <UserInfo>
        <DisplayName>Monica Hårde</DisplayName>
        <AccountId>3170</AccountId>
        <AccountType/>
      </UserInfo>
      <UserInfo>
        <DisplayName>Ninoska Nathalie Hernandez Medina</DisplayName>
        <AccountId>2421</AccountId>
        <AccountType/>
      </UserInfo>
      <UserInfo>
        <DisplayName>Øivind Berggraf</DisplayName>
        <AccountId>884</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06950FF382AA1439FCEB2D697A28C7B" ma:contentTypeVersion="15" ma:contentTypeDescription="Create a new document." ma:contentTypeScope="" ma:versionID="967c9871b0373e6feae512ca4cb3cb29">
  <xsd:schema xmlns:xsd="http://www.w3.org/2001/XMLSchema" xmlns:xs="http://www.w3.org/2001/XMLSchema" xmlns:p="http://schemas.microsoft.com/office/2006/metadata/properties" xmlns:ns3="ca000b51-c985-446d-b0df-6d0d4a052946" xmlns:ns4="0b57fd5a-9a21-4f3e-a9bf-472106aaeaac" targetNamespace="http://schemas.microsoft.com/office/2006/metadata/properties" ma:root="true" ma:fieldsID="cebb992e2c7551880719c1f6a6d10c8b" ns3:_="" ns4:_="">
    <xsd:import namespace="ca000b51-c985-446d-b0df-6d0d4a052946"/>
    <xsd:import namespace="0b57fd5a-9a21-4f3e-a9bf-472106aaeaac"/>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Tags" minOccurs="0"/>
                <xsd:element ref="ns4:MediaServiceGenerationTime" minOccurs="0"/>
                <xsd:element ref="ns4:MediaServiceEventHashCode" minOccurs="0"/>
                <xsd:element ref="ns4:MediaServiceOCR" minOccurs="0"/>
                <xsd:element ref="ns4:MediaServiceAutoKeyPoints" minOccurs="0"/>
                <xsd:element ref="ns4:MediaServiceKeyPoints" minOccurs="0"/>
                <xsd:element ref="ns4:MediaServiceDateTaken"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000b51-c985-446d-b0df-6d0d4a0529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0b57fd5a-9a21-4f3e-a9bf-472106aaeaac"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haredContentType xmlns="Microsoft.SharePoint.Taxonomy.ContentTypeSync" SourceId="02f74cf1-ae9f-400d-bc52-3bcd3a9e177f" ContentTypeId="0x0101" PreviousValue="false"/>
</file>

<file path=customXml/itemProps1.xml><?xml version="1.0" encoding="utf-8"?>
<ds:datastoreItem xmlns:ds="http://schemas.openxmlformats.org/officeDocument/2006/customXml" ds:itemID="{A90194FF-C2E8-4A85-9664-47D000E7A50B}">
  <ds:schemaRefs>
    <ds:schemaRef ds:uri="http://schemas.microsoft.com/sharepoint/v3/contenttype/forms"/>
  </ds:schemaRefs>
</ds:datastoreItem>
</file>

<file path=customXml/itemProps2.xml><?xml version="1.0" encoding="utf-8"?>
<ds:datastoreItem xmlns:ds="http://schemas.openxmlformats.org/officeDocument/2006/customXml" ds:itemID="{1D137926-B0E0-436D-A763-43F92BC7528F}">
  <ds:schemaRefs>
    <ds:schemaRef ds:uri="http://purl.org/dc/elements/1.1/"/>
    <ds:schemaRef ds:uri="0b57fd5a-9a21-4f3e-a9bf-472106aaeaac"/>
    <ds:schemaRef ds:uri="http://purl.org/dc/dcmitype/"/>
    <ds:schemaRef ds:uri="http://schemas.microsoft.com/office/2006/documentManagement/types"/>
    <ds:schemaRef ds:uri="ca000b51-c985-446d-b0df-6d0d4a052946"/>
    <ds:schemaRef ds:uri="http://schemas.openxmlformats.org/package/2006/metadata/core-properties"/>
    <ds:schemaRef ds:uri="http://www.w3.org/XML/1998/namespace"/>
    <ds:schemaRef ds:uri="http://purl.org/dc/terms/"/>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1AB550E8-586C-4BD6-A344-D17CC80627B4}">
  <ds:schemaRefs>
    <ds:schemaRef ds:uri="0b57fd5a-9a21-4f3e-a9bf-472106aaeaac"/>
    <ds:schemaRef ds:uri="ca000b51-c985-446d-b0df-6d0d4a05294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4.xml><?xml version="1.0" encoding="utf-8"?>
<ds:datastoreItem xmlns:ds="http://schemas.openxmlformats.org/officeDocument/2006/customXml" ds:itemID="{3318CE0D-9BC2-43ED-8F51-FD1471CF16DB}">
  <ds:schemaRefs>
    <ds:schemaRef ds:uri="Microsoft.SharePoint.Taxonomy.ContentTypeSync"/>
  </ds:schemaRefs>
</ds:datastoreItem>
</file>

<file path=docProps/app.xml><?xml version="1.0" encoding="utf-8"?>
<Properties xmlns="http://schemas.openxmlformats.org/officeDocument/2006/extended-properties" xmlns:vt="http://schemas.openxmlformats.org/officeDocument/2006/docPropsVTypes">
  <Template>Equinor_PPT_Template</Template>
  <TotalTime>2769</TotalTime>
  <Words>1489</Words>
  <Application>Microsoft Macintosh PowerPoint</Application>
  <PresentationFormat>Widescreen</PresentationFormat>
  <Paragraphs>214</Paragraphs>
  <Slides>19</Slides>
  <Notes>3</Notes>
  <HiddenSlides>0</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19</vt:i4>
      </vt:variant>
    </vt:vector>
  </HeadingPairs>
  <TitlesOfParts>
    <vt:vector size="35" baseType="lpstr">
      <vt:lpstr>Calibri</vt:lpstr>
      <vt:lpstr>Equinor Beta Medium</vt:lpstr>
      <vt:lpstr>Equinor Beta</vt:lpstr>
      <vt:lpstr>Arial Narrow</vt:lpstr>
      <vt:lpstr>Wingdings</vt:lpstr>
      <vt:lpstr>Lato</vt:lpstr>
      <vt:lpstr>Equinor Beta Light</vt:lpstr>
      <vt:lpstr>Arial</vt:lpstr>
      <vt:lpstr>Equinor Medium</vt:lpstr>
      <vt:lpstr>Equinor</vt:lpstr>
      <vt:lpstr>Office-tema</vt:lpstr>
      <vt:lpstr>1_Office-tema</vt:lpstr>
      <vt:lpstr>4_Office-tema</vt:lpstr>
      <vt:lpstr>3_Office-tema</vt:lpstr>
      <vt:lpstr>1_Office Theme</vt:lpstr>
      <vt:lpstr>3_Office Theme</vt:lpstr>
      <vt:lpstr>OSDU – an introduction</vt:lpstr>
      <vt:lpstr>What is the OSDU Forum</vt:lpstr>
      <vt:lpstr>PowerPoint Presentation</vt:lpstr>
      <vt:lpstr>PowerPoint Presentation</vt:lpstr>
      <vt:lpstr>What is the OSDU Forum Creating?</vt:lpstr>
      <vt:lpstr>OSDU Data Platform</vt:lpstr>
      <vt:lpstr>System Design Principles</vt:lpstr>
      <vt:lpstr>OSDU Data Platform Software Components</vt:lpstr>
      <vt:lpstr>PowerPoint Presentation</vt:lpstr>
      <vt:lpstr>OSDU Data Concepts</vt:lpstr>
      <vt:lpstr>Data principles</vt:lpstr>
      <vt:lpstr>Working Group Structure</vt:lpstr>
      <vt:lpstr>OSDU group type</vt:lpstr>
      <vt:lpstr>“What’s in it for me…”</vt:lpstr>
      <vt:lpstr>Drivers for OSDU</vt:lpstr>
      <vt:lpstr>PowerPoint Presentation</vt:lpstr>
      <vt:lpstr>PowerPoint Presentation</vt:lpstr>
      <vt:lpstr>The OSDU journey</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Oivind Berggraf</dc:creator>
  <cp:lastModifiedBy>Jan Harald Hole Mortensen</cp:lastModifiedBy>
  <cp:revision>5</cp:revision>
  <cp:lastPrinted>2023-01-10T07:46:09Z</cp:lastPrinted>
  <dcterms:created xsi:type="dcterms:W3CDTF">2018-05-14T14:04:30Z</dcterms:created>
  <dcterms:modified xsi:type="dcterms:W3CDTF">2023-06-01T15:22:52Z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
    <vt:lpwstr>Internal</vt:lpwstr>
  </property>
  <property fmtid="{D5CDD505-2E9C-101B-9397-08002B2CF9AE}" pid="3" name="TemplateParallel2010">
    <vt:lpwstr/>
  </property>
  <property fmtid="{D5CDD505-2E9C-101B-9397-08002B2CF9AE}" pid="4" name="Templatecolor">
    <vt:lpwstr/>
  </property>
  <property fmtid="{D5CDD505-2E9C-101B-9397-08002B2CF9AE}" pid="5" name="filecustomeppt">
    <vt:lpwstr>True</vt:lpwstr>
  </property>
  <property fmtid="{D5CDD505-2E9C-101B-9397-08002B2CF9AE}" pid="6" name="Pres Date">
    <vt:lpwstr/>
  </property>
  <property fmtid="{D5CDD505-2E9C-101B-9397-08002B2CF9AE}" pid="7" name="ContentTypeId">
    <vt:lpwstr>0x010100406950FF382AA1439FCEB2D697A28C7B</vt:lpwstr>
  </property>
  <property fmtid="{D5CDD505-2E9C-101B-9397-08002B2CF9AE}" pid="8" name="EIMLegalEntity">
    <vt:lpwstr>1;#Equinor ASA|98c35a5d-62b8-4578-be3d-53b9f4deec1f</vt:lpwstr>
  </property>
  <property fmtid="{D5CDD505-2E9C-101B-9397-08002B2CF9AE}" pid="9" name="EIMStatus">
    <vt:lpwstr>2;#Draft|af4d3abd-d88d-48b7-8fea-db9baac9496f</vt:lpwstr>
  </property>
  <property fmtid="{D5CDD505-2E9C-101B-9397-08002B2CF9AE}" pid="10" name="EIMBusinessArea">
    <vt:lpwstr>5;#TECHNOLOGY DIGITAL ＆ INNOVATION (TDI)|90177810-19d5-40f0-8fda-8eb6a1357ee0</vt:lpwstr>
  </property>
  <property fmtid="{D5CDD505-2E9C-101B-9397-08002B2CF9AE}" pid="11" name="EIMCountry">
    <vt:lpwstr>6;#Norway|cd21f0fc-a0f3-48c6-8f36-ae1c60534e37</vt:lpwstr>
  </property>
  <property fmtid="{D5CDD505-2E9C-101B-9397-08002B2CF9AE}" pid="12" name="EIMSource">
    <vt:lpwstr>3;#Office 365|23cc2eaf-b88f-49bf-9aee-2309aadb8846</vt:lpwstr>
  </property>
  <property fmtid="{D5CDD505-2E9C-101B-9397-08002B2CF9AE}" pid="13" name="EIMSecurityClassification">
    <vt:lpwstr>26;#Open|7665b879-63a0-497a-a32e-f57a6d371b8b</vt:lpwstr>
  </property>
  <property fmtid="{D5CDD505-2E9C-101B-9397-08002B2CF9AE}" pid="14" name="EIMProcess">
    <vt:lpwstr>8;#Not Applicable|b6a69bb1-4da6-4b3a-bc7f-2752c0395156</vt:lpwstr>
  </property>
  <property fmtid="{D5CDD505-2E9C-101B-9397-08002B2CF9AE}" pid="15" name="EIMProcessArea">
    <vt:lpwstr>7;#Information technology (IT)|1815292c-3da4-43d8-a4d3-c68a2eac2a88</vt:lpwstr>
  </property>
  <property fmtid="{D5CDD505-2E9C-101B-9397-08002B2CF9AE}" pid="16" name="EIMInformationAsset">
    <vt:lpwstr>25;#Technology implementation and proving results, documentation|747a5c72-58ca-4001-86c6-755ea72b5a33</vt:lpwstr>
  </property>
</Properties>
</file>